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65"/>
  </p:notesMasterIdLst>
  <p:handoutMasterIdLst>
    <p:handoutMasterId r:id="rId66"/>
  </p:handoutMasterIdLst>
  <p:sldIdLst>
    <p:sldId id="337" r:id="rId4"/>
    <p:sldId id="338" r:id="rId5"/>
    <p:sldId id="339" r:id="rId6"/>
    <p:sldId id="340" r:id="rId7"/>
    <p:sldId id="354" r:id="rId8"/>
    <p:sldId id="387" r:id="rId9"/>
    <p:sldId id="380" r:id="rId10"/>
    <p:sldId id="381" r:id="rId11"/>
    <p:sldId id="341" r:id="rId12"/>
    <p:sldId id="258" r:id="rId13"/>
    <p:sldId id="259" r:id="rId14"/>
    <p:sldId id="262" r:id="rId15"/>
    <p:sldId id="288" r:id="rId16"/>
    <p:sldId id="342" r:id="rId17"/>
    <p:sldId id="343" r:id="rId18"/>
    <p:sldId id="268" r:id="rId19"/>
    <p:sldId id="345" r:id="rId20"/>
    <p:sldId id="355" r:id="rId21"/>
    <p:sldId id="307" r:id="rId22"/>
    <p:sldId id="384" r:id="rId23"/>
    <p:sldId id="356" r:id="rId24"/>
    <p:sldId id="389" r:id="rId25"/>
    <p:sldId id="382" r:id="rId26"/>
    <p:sldId id="271" r:id="rId27"/>
    <p:sldId id="346" r:id="rId28"/>
    <p:sldId id="393" r:id="rId29"/>
    <p:sldId id="394" r:id="rId30"/>
    <p:sldId id="395" r:id="rId31"/>
    <p:sldId id="359" r:id="rId32"/>
    <p:sldId id="357" r:id="rId33"/>
    <p:sldId id="396" r:id="rId34"/>
    <p:sldId id="350" r:id="rId35"/>
    <p:sldId id="348" r:id="rId36"/>
    <p:sldId id="349" r:id="rId37"/>
    <p:sldId id="351" r:id="rId38"/>
    <p:sldId id="276" r:id="rId39"/>
    <p:sldId id="281" r:id="rId40"/>
    <p:sldId id="358" r:id="rId41"/>
    <p:sldId id="286" r:id="rId42"/>
    <p:sldId id="287" r:id="rId43"/>
    <p:sldId id="283" r:id="rId44"/>
    <p:sldId id="368" r:id="rId45"/>
    <p:sldId id="362" r:id="rId46"/>
    <p:sldId id="363" r:id="rId47"/>
    <p:sldId id="388" r:id="rId48"/>
    <p:sldId id="290" r:id="rId49"/>
    <p:sldId id="297" r:id="rId50"/>
    <p:sldId id="369" r:id="rId51"/>
    <p:sldId id="391" r:id="rId52"/>
    <p:sldId id="299" r:id="rId53"/>
    <p:sldId id="300" r:id="rId54"/>
    <p:sldId id="371" r:id="rId55"/>
    <p:sldId id="306" r:id="rId56"/>
    <p:sldId id="398" r:id="rId57"/>
    <p:sldId id="392" r:id="rId58"/>
    <p:sldId id="374" r:id="rId59"/>
    <p:sldId id="375" r:id="rId60"/>
    <p:sldId id="376" r:id="rId61"/>
    <p:sldId id="377" r:id="rId62"/>
    <p:sldId id="378" r:id="rId63"/>
    <p:sldId id="379" r:id="rId64"/>
  </p:sldIdLst>
  <p:sldSz cx="9144000" cy="6858000" type="screen4x3"/>
  <p:notesSz cx="9236075" cy="6973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0510"/>
    <p:restoredTop sz="88810" autoAdjust="0"/>
  </p:normalViewPr>
  <p:slideViewPr>
    <p:cSldViewPr>
      <p:cViewPr varScale="1">
        <p:scale>
          <a:sx n="61" d="100"/>
          <a:sy n="61" d="100"/>
        </p:scale>
        <p:origin x="-1308" y="-90"/>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2B455-9F1B-4F34-BF30-DDD3AE034FA7}"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B4ACEAC9-9A9A-4AB7-831F-56E8466B2CD2}">
      <dgm:prSet phldrT="[Text]" custT="1"/>
      <dgm:spPr/>
      <dgm:t>
        <a:bodyPr/>
        <a:lstStyle/>
        <a:p>
          <a:r>
            <a:rPr lang="en-US" sz="2000" dirty="0" smtClean="0"/>
            <a:t>Academic Activities</a:t>
          </a:r>
          <a:endParaRPr lang="en-US" sz="2000" dirty="0"/>
        </a:p>
      </dgm:t>
    </dgm:pt>
    <dgm:pt modelId="{1D8FB0CA-9EBB-49AD-9132-4797F172EBB9}" type="parTrans" cxnId="{B5CEEE20-64B7-42E9-A431-53D7803A0366}">
      <dgm:prSet/>
      <dgm:spPr/>
      <dgm:t>
        <a:bodyPr/>
        <a:lstStyle/>
        <a:p>
          <a:endParaRPr lang="en-US"/>
        </a:p>
      </dgm:t>
    </dgm:pt>
    <dgm:pt modelId="{F69144A1-00E3-4D7F-83F5-936E799E4F79}" type="sibTrans" cxnId="{B5CEEE20-64B7-42E9-A431-53D7803A0366}">
      <dgm:prSet/>
      <dgm:spPr/>
      <dgm:t>
        <a:bodyPr/>
        <a:lstStyle/>
        <a:p>
          <a:endParaRPr lang="en-US"/>
        </a:p>
      </dgm:t>
    </dgm:pt>
    <dgm:pt modelId="{E97C0EF6-6327-4B03-95D1-47BAE4E1E70E}">
      <dgm:prSet phldrT="[Text]" custT="1"/>
      <dgm:spPr/>
      <dgm:t>
        <a:bodyPr/>
        <a:lstStyle/>
        <a:p>
          <a:r>
            <a:rPr lang="en-US" sz="2000" dirty="0" smtClean="0"/>
            <a:t>SLP Probes</a:t>
          </a:r>
          <a:endParaRPr lang="en-US" sz="2000" dirty="0"/>
        </a:p>
      </dgm:t>
    </dgm:pt>
    <dgm:pt modelId="{43CDCD4C-DEA6-4D59-9543-CFF45087D61B}" type="parTrans" cxnId="{05D754AE-D403-4D2B-AF9B-0225F1878D6C}">
      <dgm:prSet/>
      <dgm:spPr/>
      <dgm:t>
        <a:bodyPr/>
        <a:lstStyle/>
        <a:p>
          <a:endParaRPr lang="en-US"/>
        </a:p>
      </dgm:t>
    </dgm:pt>
    <dgm:pt modelId="{65568231-1DBC-456B-A4D1-5C1AB7E2133E}" type="sibTrans" cxnId="{05D754AE-D403-4D2B-AF9B-0225F1878D6C}">
      <dgm:prSet/>
      <dgm:spPr/>
      <dgm:t>
        <a:bodyPr/>
        <a:lstStyle/>
        <a:p>
          <a:endParaRPr lang="en-US"/>
        </a:p>
      </dgm:t>
    </dgm:pt>
    <dgm:pt modelId="{28C5046E-A316-454B-938E-EEF00C72FD30}">
      <dgm:prSet phldrT="[Text]" custT="1"/>
      <dgm:spPr/>
      <dgm:t>
        <a:bodyPr/>
        <a:lstStyle/>
        <a:p>
          <a:r>
            <a:rPr lang="en-US" sz="2000" dirty="0" smtClean="0"/>
            <a:t>Contextualized Tests</a:t>
          </a:r>
          <a:endParaRPr lang="en-US" sz="2000" dirty="0"/>
        </a:p>
      </dgm:t>
    </dgm:pt>
    <dgm:pt modelId="{F8ECC90B-4ABF-4E32-A8F5-A573E7C56A51}" type="parTrans" cxnId="{4347763B-2FED-4305-A87C-403172047159}">
      <dgm:prSet/>
      <dgm:spPr/>
      <dgm:t>
        <a:bodyPr/>
        <a:lstStyle/>
        <a:p>
          <a:endParaRPr lang="en-US"/>
        </a:p>
      </dgm:t>
    </dgm:pt>
    <dgm:pt modelId="{DEBDE55E-982D-4353-AD0A-1F0982628788}" type="sibTrans" cxnId="{4347763B-2FED-4305-A87C-403172047159}">
      <dgm:prSet/>
      <dgm:spPr/>
      <dgm:t>
        <a:bodyPr/>
        <a:lstStyle/>
        <a:p>
          <a:endParaRPr lang="en-US"/>
        </a:p>
      </dgm:t>
    </dgm:pt>
    <dgm:pt modelId="{1918E6E4-9F47-41A3-AE4E-A8EBF95DCC12}">
      <dgm:prSet phldrT="[Text]" custT="1"/>
      <dgm:spPr/>
      <dgm:t>
        <a:bodyPr/>
        <a:lstStyle/>
        <a:p>
          <a:r>
            <a:rPr lang="en-US" sz="2000" dirty="0" smtClean="0"/>
            <a:t>Decontextualized Tests </a:t>
          </a:r>
          <a:endParaRPr lang="en-US" sz="2000" dirty="0"/>
        </a:p>
      </dgm:t>
    </dgm:pt>
    <dgm:pt modelId="{A7E4F1D3-F3D8-4590-BF77-62FF91ED7D18}" type="parTrans" cxnId="{FCF0AC59-4C0F-4EC0-8934-16755C351AC2}">
      <dgm:prSet/>
      <dgm:spPr/>
      <dgm:t>
        <a:bodyPr/>
        <a:lstStyle/>
        <a:p>
          <a:endParaRPr lang="en-US"/>
        </a:p>
      </dgm:t>
    </dgm:pt>
    <dgm:pt modelId="{6C298AD7-2834-463D-B394-B74446FF9F84}" type="sibTrans" cxnId="{FCF0AC59-4C0F-4EC0-8934-16755C351AC2}">
      <dgm:prSet/>
      <dgm:spPr/>
      <dgm:t>
        <a:bodyPr/>
        <a:lstStyle/>
        <a:p>
          <a:endParaRPr lang="en-US"/>
        </a:p>
      </dgm:t>
    </dgm:pt>
    <dgm:pt modelId="{57569123-2689-42EF-84E5-A118AC7E0044}" type="pres">
      <dgm:prSet presAssocID="{8BA2B455-9F1B-4F34-BF30-DDD3AE034FA7}" presName="matrix" presStyleCnt="0">
        <dgm:presLayoutVars>
          <dgm:chMax val="1"/>
          <dgm:dir/>
          <dgm:resizeHandles val="exact"/>
        </dgm:presLayoutVars>
      </dgm:prSet>
      <dgm:spPr/>
      <dgm:t>
        <a:bodyPr/>
        <a:lstStyle/>
        <a:p>
          <a:endParaRPr lang="en-US"/>
        </a:p>
      </dgm:t>
    </dgm:pt>
    <dgm:pt modelId="{D787C033-B93A-4807-ABBA-942B11D431D4}" type="pres">
      <dgm:prSet presAssocID="{8BA2B455-9F1B-4F34-BF30-DDD3AE034FA7}" presName="axisShape" presStyleLbl="bgShp" presStyleIdx="0" presStyleCnt="1"/>
      <dgm:spPr/>
      <dgm:t>
        <a:bodyPr/>
        <a:lstStyle/>
        <a:p>
          <a:endParaRPr lang="en-US"/>
        </a:p>
      </dgm:t>
    </dgm:pt>
    <dgm:pt modelId="{0F78573F-E8BA-4233-9168-24E8050ACDD3}" type="pres">
      <dgm:prSet presAssocID="{8BA2B455-9F1B-4F34-BF30-DDD3AE034FA7}" presName="rect1" presStyleLbl="node1" presStyleIdx="0" presStyleCnt="4" custScaleX="140833" custLinFactNeighborX="-16667">
        <dgm:presLayoutVars>
          <dgm:chMax val="0"/>
          <dgm:chPref val="0"/>
          <dgm:bulletEnabled val="1"/>
        </dgm:presLayoutVars>
      </dgm:prSet>
      <dgm:spPr/>
      <dgm:t>
        <a:bodyPr/>
        <a:lstStyle/>
        <a:p>
          <a:endParaRPr lang="en-US"/>
        </a:p>
      </dgm:t>
    </dgm:pt>
    <dgm:pt modelId="{ADCD13C1-94C0-4C35-B843-F030FA6F7354}" type="pres">
      <dgm:prSet presAssocID="{8BA2B455-9F1B-4F34-BF30-DDD3AE034FA7}" presName="rect2" presStyleLbl="node1" presStyleIdx="1" presStyleCnt="4" custScaleX="140833" custLinFactNeighborX="15833" custLinFactNeighborY="417">
        <dgm:presLayoutVars>
          <dgm:chMax val="0"/>
          <dgm:chPref val="0"/>
          <dgm:bulletEnabled val="1"/>
        </dgm:presLayoutVars>
      </dgm:prSet>
      <dgm:spPr/>
      <dgm:t>
        <a:bodyPr/>
        <a:lstStyle/>
        <a:p>
          <a:endParaRPr lang="en-US"/>
        </a:p>
      </dgm:t>
    </dgm:pt>
    <dgm:pt modelId="{8778758A-0621-483C-B069-F344CECA3355}" type="pres">
      <dgm:prSet presAssocID="{8BA2B455-9F1B-4F34-BF30-DDD3AE034FA7}" presName="rect3" presStyleLbl="node1" presStyleIdx="2" presStyleCnt="4" custScaleX="140833" custLinFactNeighborX="-16667">
        <dgm:presLayoutVars>
          <dgm:chMax val="0"/>
          <dgm:chPref val="0"/>
          <dgm:bulletEnabled val="1"/>
        </dgm:presLayoutVars>
      </dgm:prSet>
      <dgm:spPr/>
      <dgm:t>
        <a:bodyPr/>
        <a:lstStyle/>
        <a:p>
          <a:endParaRPr lang="en-US"/>
        </a:p>
      </dgm:t>
    </dgm:pt>
    <dgm:pt modelId="{F35B09A5-C6D1-4145-A644-B269EC0EC29D}" type="pres">
      <dgm:prSet presAssocID="{8BA2B455-9F1B-4F34-BF30-DDD3AE034FA7}" presName="rect4" presStyleLbl="node1" presStyleIdx="3" presStyleCnt="4" custScaleX="140833" custLinFactNeighborX="16667">
        <dgm:presLayoutVars>
          <dgm:chMax val="0"/>
          <dgm:chPref val="0"/>
          <dgm:bulletEnabled val="1"/>
        </dgm:presLayoutVars>
      </dgm:prSet>
      <dgm:spPr/>
      <dgm:t>
        <a:bodyPr/>
        <a:lstStyle/>
        <a:p>
          <a:endParaRPr lang="en-US"/>
        </a:p>
      </dgm:t>
    </dgm:pt>
  </dgm:ptLst>
  <dgm:cxnLst>
    <dgm:cxn modelId="{256ED3AF-E2F7-4747-8DB2-F12E55A6C09C}" type="presOf" srcId="{8BA2B455-9F1B-4F34-BF30-DDD3AE034FA7}" destId="{57569123-2689-42EF-84E5-A118AC7E0044}" srcOrd="0" destOrd="0" presId="urn:microsoft.com/office/officeart/2005/8/layout/matrix2"/>
    <dgm:cxn modelId="{FCF0AC59-4C0F-4EC0-8934-16755C351AC2}" srcId="{8BA2B455-9F1B-4F34-BF30-DDD3AE034FA7}" destId="{1918E6E4-9F47-41A3-AE4E-A8EBF95DCC12}" srcOrd="3" destOrd="0" parTransId="{A7E4F1D3-F3D8-4590-BF77-62FF91ED7D18}" sibTransId="{6C298AD7-2834-463D-B394-B74446FF9F84}"/>
    <dgm:cxn modelId="{4347763B-2FED-4305-A87C-403172047159}" srcId="{8BA2B455-9F1B-4F34-BF30-DDD3AE034FA7}" destId="{28C5046E-A316-454B-938E-EEF00C72FD30}" srcOrd="2" destOrd="0" parTransId="{F8ECC90B-4ABF-4E32-A8F5-A573E7C56A51}" sibTransId="{DEBDE55E-982D-4353-AD0A-1F0982628788}"/>
    <dgm:cxn modelId="{70673D15-A969-428C-A991-7E4EB10E5756}" type="presOf" srcId="{1918E6E4-9F47-41A3-AE4E-A8EBF95DCC12}" destId="{F35B09A5-C6D1-4145-A644-B269EC0EC29D}" srcOrd="0" destOrd="0" presId="urn:microsoft.com/office/officeart/2005/8/layout/matrix2"/>
    <dgm:cxn modelId="{05D754AE-D403-4D2B-AF9B-0225F1878D6C}" srcId="{8BA2B455-9F1B-4F34-BF30-DDD3AE034FA7}" destId="{E97C0EF6-6327-4B03-95D1-47BAE4E1E70E}" srcOrd="1" destOrd="0" parTransId="{43CDCD4C-DEA6-4D59-9543-CFF45087D61B}" sibTransId="{65568231-1DBC-456B-A4D1-5C1AB7E2133E}"/>
    <dgm:cxn modelId="{A5677A1A-7E0C-4ACB-B32D-168B6552E17D}" type="presOf" srcId="{B4ACEAC9-9A9A-4AB7-831F-56E8466B2CD2}" destId="{0F78573F-E8BA-4233-9168-24E8050ACDD3}" srcOrd="0" destOrd="0" presId="urn:microsoft.com/office/officeart/2005/8/layout/matrix2"/>
    <dgm:cxn modelId="{5DE49085-41BD-4776-8BA3-11BF7532DDEB}" type="presOf" srcId="{28C5046E-A316-454B-938E-EEF00C72FD30}" destId="{8778758A-0621-483C-B069-F344CECA3355}" srcOrd="0" destOrd="0" presId="urn:microsoft.com/office/officeart/2005/8/layout/matrix2"/>
    <dgm:cxn modelId="{B5CEEE20-64B7-42E9-A431-53D7803A0366}" srcId="{8BA2B455-9F1B-4F34-BF30-DDD3AE034FA7}" destId="{B4ACEAC9-9A9A-4AB7-831F-56E8466B2CD2}" srcOrd="0" destOrd="0" parTransId="{1D8FB0CA-9EBB-49AD-9132-4797F172EBB9}" sibTransId="{F69144A1-00E3-4D7F-83F5-936E799E4F79}"/>
    <dgm:cxn modelId="{51FC85C2-FA2C-4433-839D-73260A9328D3}" type="presOf" srcId="{E97C0EF6-6327-4B03-95D1-47BAE4E1E70E}" destId="{ADCD13C1-94C0-4C35-B843-F030FA6F7354}" srcOrd="0" destOrd="0" presId="urn:microsoft.com/office/officeart/2005/8/layout/matrix2"/>
    <dgm:cxn modelId="{0D57712A-5B90-4CAF-8025-FC03C28B6825}" type="presParOf" srcId="{57569123-2689-42EF-84E5-A118AC7E0044}" destId="{D787C033-B93A-4807-ABBA-942B11D431D4}" srcOrd="0" destOrd="0" presId="urn:microsoft.com/office/officeart/2005/8/layout/matrix2"/>
    <dgm:cxn modelId="{351C6937-DD32-48A8-B72F-2428E4B2D896}" type="presParOf" srcId="{57569123-2689-42EF-84E5-A118AC7E0044}" destId="{0F78573F-E8BA-4233-9168-24E8050ACDD3}" srcOrd="1" destOrd="0" presId="urn:microsoft.com/office/officeart/2005/8/layout/matrix2"/>
    <dgm:cxn modelId="{BDC8B955-037D-41D6-B3A5-134557B74A40}" type="presParOf" srcId="{57569123-2689-42EF-84E5-A118AC7E0044}" destId="{ADCD13C1-94C0-4C35-B843-F030FA6F7354}" srcOrd="2" destOrd="0" presId="urn:microsoft.com/office/officeart/2005/8/layout/matrix2"/>
    <dgm:cxn modelId="{B581FA77-977E-488D-9B98-2C3FC2FE20F2}" type="presParOf" srcId="{57569123-2689-42EF-84E5-A118AC7E0044}" destId="{8778758A-0621-483C-B069-F344CECA3355}" srcOrd="3" destOrd="0" presId="urn:microsoft.com/office/officeart/2005/8/layout/matrix2"/>
    <dgm:cxn modelId="{29045758-3C73-4270-AD59-0855B28011E8}" type="presParOf" srcId="{57569123-2689-42EF-84E5-A118AC7E0044}" destId="{F35B09A5-C6D1-4145-A644-B269EC0EC29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2B455-9F1B-4F34-BF30-DDD3AE034FA7}"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B4ACEAC9-9A9A-4AB7-831F-56E8466B2CD2}">
      <dgm:prSet phldrT="[Text]" custT="1"/>
      <dgm:spPr/>
      <dgm:t>
        <a:bodyPr/>
        <a:lstStyle/>
        <a:p>
          <a:r>
            <a:rPr lang="en-US" sz="2000" dirty="0" smtClean="0"/>
            <a:t>Academic Activities</a:t>
          </a:r>
          <a:endParaRPr lang="en-US" sz="2000" dirty="0"/>
        </a:p>
      </dgm:t>
    </dgm:pt>
    <dgm:pt modelId="{1D8FB0CA-9EBB-49AD-9132-4797F172EBB9}" type="parTrans" cxnId="{B5CEEE20-64B7-42E9-A431-53D7803A0366}">
      <dgm:prSet/>
      <dgm:spPr/>
      <dgm:t>
        <a:bodyPr/>
        <a:lstStyle/>
        <a:p>
          <a:endParaRPr lang="en-US"/>
        </a:p>
      </dgm:t>
    </dgm:pt>
    <dgm:pt modelId="{F69144A1-00E3-4D7F-83F5-936E799E4F79}" type="sibTrans" cxnId="{B5CEEE20-64B7-42E9-A431-53D7803A0366}">
      <dgm:prSet/>
      <dgm:spPr/>
      <dgm:t>
        <a:bodyPr/>
        <a:lstStyle/>
        <a:p>
          <a:endParaRPr lang="en-US"/>
        </a:p>
      </dgm:t>
    </dgm:pt>
    <dgm:pt modelId="{E97C0EF6-6327-4B03-95D1-47BAE4E1E70E}">
      <dgm:prSet phldrT="[Text]" custT="1"/>
      <dgm:spPr/>
      <dgm:t>
        <a:bodyPr/>
        <a:lstStyle/>
        <a:p>
          <a:r>
            <a:rPr lang="en-US" sz="2000" dirty="0" smtClean="0"/>
            <a:t>SLP Probes</a:t>
          </a:r>
          <a:endParaRPr lang="en-US" sz="2000" dirty="0"/>
        </a:p>
      </dgm:t>
    </dgm:pt>
    <dgm:pt modelId="{43CDCD4C-DEA6-4D59-9543-CFF45087D61B}" type="parTrans" cxnId="{05D754AE-D403-4D2B-AF9B-0225F1878D6C}">
      <dgm:prSet/>
      <dgm:spPr/>
      <dgm:t>
        <a:bodyPr/>
        <a:lstStyle/>
        <a:p>
          <a:endParaRPr lang="en-US"/>
        </a:p>
      </dgm:t>
    </dgm:pt>
    <dgm:pt modelId="{65568231-1DBC-456B-A4D1-5C1AB7E2133E}" type="sibTrans" cxnId="{05D754AE-D403-4D2B-AF9B-0225F1878D6C}">
      <dgm:prSet/>
      <dgm:spPr/>
      <dgm:t>
        <a:bodyPr/>
        <a:lstStyle/>
        <a:p>
          <a:endParaRPr lang="en-US"/>
        </a:p>
      </dgm:t>
    </dgm:pt>
    <dgm:pt modelId="{28C5046E-A316-454B-938E-EEF00C72FD30}">
      <dgm:prSet phldrT="[Text]" custT="1"/>
      <dgm:spPr/>
      <dgm:t>
        <a:bodyPr/>
        <a:lstStyle/>
        <a:p>
          <a:r>
            <a:rPr lang="en-US" sz="2000" dirty="0" smtClean="0"/>
            <a:t>Contextualized Tests</a:t>
          </a:r>
          <a:endParaRPr lang="en-US" sz="2000" dirty="0"/>
        </a:p>
      </dgm:t>
    </dgm:pt>
    <dgm:pt modelId="{F8ECC90B-4ABF-4E32-A8F5-A573E7C56A51}" type="parTrans" cxnId="{4347763B-2FED-4305-A87C-403172047159}">
      <dgm:prSet/>
      <dgm:spPr/>
      <dgm:t>
        <a:bodyPr/>
        <a:lstStyle/>
        <a:p>
          <a:endParaRPr lang="en-US"/>
        </a:p>
      </dgm:t>
    </dgm:pt>
    <dgm:pt modelId="{DEBDE55E-982D-4353-AD0A-1F0982628788}" type="sibTrans" cxnId="{4347763B-2FED-4305-A87C-403172047159}">
      <dgm:prSet/>
      <dgm:spPr/>
      <dgm:t>
        <a:bodyPr/>
        <a:lstStyle/>
        <a:p>
          <a:endParaRPr lang="en-US"/>
        </a:p>
      </dgm:t>
    </dgm:pt>
    <dgm:pt modelId="{1918E6E4-9F47-41A3-AE4E-A8EBF95DCC12}">
      <dgm:prSet phldrT="[Text]" custT="1"/>
      <dgm:spPr/>
      <dgm:t>
        <a:bodyPr/>
        <a:lstStyle/>
        <a:p>
          <a:r>
            <a:rPr lang="en-US" sz="2000" dirty="0" smtClean="0"/>
            <a:t>Decontextualized Tests </a:t>
          </a:r>
          <a:endParaRPr lang="en-US" sz="2000" dirty="0"/>
        </a:p>
      </dgm:t>
    </dgm:pt>
    <dgm:pt modelId="{A7E4F1D3-F3D8-4590-BF77-62FF91ED7D18}" type="parTrans" cxnId="{FCF0AC59-4C0F-4EC0-8934-16755C351AC2}">
      <dgm:prSet/>
      <dgm:spPr/>
      <dgm:t>
        <a:bodyPr/>
        <a:lstStyle/>
        <a:p>
          <a:endParaRPr lang="en-US"/>
        </a:p>
      </dgm:t>
    </dgm:pt>
    <dgm:pt modelId="{6C298AD7-2834-463D-B394-B74446FF9F84}" type="sibTrans" cxnId="{FCF0AC59-4C0F-4EC0-8934-16755C351AC2}">
      <dgm:prSet/>
      <dgm:spPr/>
      <dgm:t>
        <a:bodyPr/>
        <a:lstStyle/>
        <a:p>
          <a:endParaRPr lang="en-US"/>
        </a:p>
      </dgm:t>
    </dgm:pt>
    <dgm:pt modelId="{57569123-2689-42EF-84E5-A118AC7E0044}" type="pres">
      <dgm:prSet presAssocID="{8BA2B455-9F1B-4F34-BF30-DDD3AE034FA7}" presName="matrix" presStyleCnt="0">
        <dgm:presLayoutVars>
          <dgm:chMax val="1"/>
          <dgm:dir/>
          <dgm:resizeHandles val="exact"/>
        </dgm:presLayoutVars>
      </dgm:prSet>
      <dgm:spPr/>
      <dgm:t>
        <a:bodyPr/>
        <a:lstStyle/>
        <a:p>
          <a:endParaRPr lang="en-US"/>
        </a:p>
      </dgm:t>
    </dgm:pt>
    <dgm:pt modelId="{D787C033-B93A-4807-ABBA-942B11D431D4}" type="pres">
      <dgm:prSet presAssocID="{8BA2B455-9F1B-4F34-BF30-DDD3AE034FA7}" presName="axisShape" presStyleLbl="bgShp" presStyleIdx="0" presStyleCnt="1"/>
      <dgm:spPr/>
      <dgm:t>
        <a:bodyPr/>
        <a:lstStyle/>
        <a:p>
          <a:endParaRPr lang="en-US"/>
        </a:p>
      </dgm:t>
    </dgm:pt>
    <dgm:pt modelId="{0F78573F-E8BA-4233-9168-24E8050ACDD3}" type="pres">
      <dgm:prSet presAssocID="{8BA2B455-9F1B-4F34-BF30-DDD3AE034FA7}" presName="rect1" presStyleLbl="node1" presStyleIdx="0" presStyleCnt="4" custScaleX="140833" custLinFactNeighborX="-16667">
        <dgm:presLayoutVars>
          <dgm:chMax val="0"/>
          <dgm:chPref val="0"/>
          <dgm:bulletEnabled val="1"/>
        </dgm:presLayoutVars>
      </dgm:prSet>
      <dgm:spPr/>
      <dgm:t>
        <a:bodyPr/>
        <a:lstStyle/>
        <a:p>
          <a:endParaRPr lang="en-US"/>
        </a:p>
      </dgm:t>
    </dgm:pt>
    <dgm:pt modelId="{ADCD13C1-94C0-4C35-B843-F030FA6F7354}" type="pres">
      <dgm:prSet presAssocID="{8BA2B455-9F1B-4F34-BF30-DDD3AE034FA7}" presName="rect2" presStyleLbl="node1" presStyleIdx="1" presStyleCnt="4" custScaleX="140833" custLinFactNeighborX="15833" custLinFactNeighborY="417">
        <dgm:presLayoutVars>
          <dgm:chMax val="0"/>
          <dgm:chPref val="0"/>
          <dgm:bulletEnabled val="1"/>
        </dgm:presLayoutVars>
      </dgm:prSet>
      <dgm:spPr/>
      <dgm:t>
        <a:bodyPr/>
        <a:lstStyle/>
        <a:p>
          <a:endParaRPr lang="en-US"/>
        </a:p>
      </dgm:t>
    </dgm:pt>
    <dgm:pt modelId="{8778758A-0621-483C-B069-F344CECA3355}" type="pres">
      <dgm:prSet presAssocID="{8BA2B455-9F1B-4F34-BF30-DDD3AE034FA7}" presName="rect3" presStyleLbl="node1" presStyleIdx="2" presStyleCnt="4" custScaleX="140833" custLinFactNeighborX="-16667">
        <dgm:presLayoutVars>
          <dgm:chMax val="0"/>
          <dgm:chPref val="0"/>
          <dgm:bulletEnabled val="1"/>
        </dgm:presLayoutVars>
      </dgm:prSet>
      <dgm:spPr/>
      <dgm:t>
        <a:bodyPr/>
        <a:lstStyle/>
        <a:p>
          <a:endParaRPr lang="en-US"/>
        </a:p>
      </dgm:t>
    </dgm:pt>
    <dgm:pt modelId="{F35B09A5-C6D1-4145-A644-B269EC0EC29D}" type="pres">
      <dgm:prSet presAssocID="{8BA2B455-9F1B-4F34-BF30-DDD3AE034FA7}" presName="rect4" presStyleLbl="node1" presStyleIdx="3" presStyleCnt="4" custScaleX="140833" custLinFactNeighborX="16667">
        <dgm:presLayoutVars>
          <dgm:chMax val="0"/>
          <dgm:chPref val="0"/>
          <dgm:bulletEnabled val="1"/>
        </dgm:presLayoutVars>
      </dgm:prSet>
      <dgm:spPr/>
      <dgm:t>
        <a:bodyPr/>
        <a:lstStyle/>
        <a:p>
          <a:endParaRPr lang="en-US"/>
        </a:p>
      </dgm:t>
    </dgm:pt>
  </dgm:ptLst>
  <dgm:cxnLst>
    <dgm:cxn modelId="{FCF0AC59-4C0F-4EC0-8934-16755C351AC2}" srcId="{8BA2B455-9F1B-4F34-BF30-DDD3AE034FA7}" destId="{1918E6E4-9F47-41A3-AE4E-A8EBF95DCC12}" srcOrd="3" destOrd="0" parTransId="{A7E4F1D3-F3D8-4590-BF77-62FF91ED7D18}" sibTransId="{6C298AD7-2834-463D-B394-B74446FF9F84}"/>
    <dgm:cxn modelId="{4347763B-2FED-4305-A87C-403172047159}" srcId="{8BA2B455-9F1B-4F34-BF30-DDD3AE034FA7}" destId="{28C5046E-A316-454B-938E-EEF00C72FD30}" srcOrd="2" destOrd="0" parTransId="{F8ECC90B-4ABF-4E32-A8F5-A573E7C56A51}" sibTransId="{DEBDE55E-982D-4353-AD0A-1F0982628788}"/>
    <dgm:cxn modelId="{E4CFE556-96F1-4A02-AAB7-0325F240464F}" type="presOf" srcId="{E97C0EF6-6327-4B03-95D1-47BAE4E1E70E}" destId="{ADCD13C1-94C0-4C35-B843-F030FA6F7354}" srcOrd="0" destOrd="0" presId="urn:microsoft.com/office/officeart/2005/8/layout/matrix2"/>
    <dgm:cxn modelId="{05D754AE-D403-4D2B-AF9B-0225F1878D6C}" srcId="{8BA2B455-9F1B-4F34-BF30-DDD3AE034FA7}" destId="{E97C0EF6-6327-4B03-95D1-47BAE4E1E70E}" srcOrd="1" destOrd="0" parTransId="{43CDCD4C-DEA6-4D59-9543-CFF45087D61B}" sibTransId="{65568231-1DBC-456B-A4D1-5C1AB7E2133E}"/>
    <dgm:cxn modelId="{A5F46DB1-2649-4F22-9000-07EA6201D6DA}" type="presOf" srcId="{8BA2B455-9F1B-4F34-BF30-DDD3AE034FA7}" destId="{57569123-2689-42EF-84E5-A118AC7E0044}" srcOrd="0" destOrd="0" presId="urn:microsoft.com/office/officeart/2005/8/layout/matrix2"/>
    <dgm:cxn modelId="{B5CEEE20-64B7-42E9-A431-53D7803A0366}" srcId="{8BA2B455-9F1B-4F34-BF30-DDD3AE034FA7}" destId="{B4ACEAC9-9A9A-4AB7-831F-56E8466B2CD2}" srcOrd="0" destOrd="0" parTransId="{1D8FB0CA-9EBB-49AD-9132-4797F172EBB9}" sibTransId="{F69144A1-00E3-4D7F-83F5-936E799E4F79}"/>
    <dgm:cxn modelId="{90F2ED65-A848-4FBE-9ABC-C4A0FFDCEE8A}" type="presOf" srcId="{28C5046E-A316-454B-938E-EEF00C72FD30}" destId="{8778758A-0621-483C-B069-F344CECA3355}" srcOrd="0" destOrd="0" presId="urn:microsoft.com/office/officeart/2005/8/layout/matrix2"/>
    <dgm:cxn modelId="{A3E84609-3586-4E9C-BED4-9D882A988C76}" type="presOf" srcId="{1918E6E4-9F47-41A3-AE4E-A8EBF95DCC12}" destId="{F35B09A5-C6D1-4145-A644-B269EC0EC29D}" srcOrd="0" destOrd="0" presId="urn:microsoft.com/office/officeart/2005/8/layout/matrix2"/>
    <dgm:cxn modelId="{03C39718-FF04-4BEE-853F-32B3F789D63B}" type="presOf" srcId="{B4ACEAC9-9A9A-4AB7-831F-56E8466B2CD2}" destId="{0F78573F-E8BA-4233-9168-24E8050ACDD3}" srcOrd="0" destOrd="0" presId="urn:microsoft.com/office/officeart/2005/8/layout/matrix2"/>
    <dgm:cxn modelId="{04CCC8A5-D314-4E1D-AC22-07B23BE3ED7C}" type="presParOf" srcId="{57569123-2689-42EF-84E5-A118AC7E0044}" destId="{D787C033-B93A-4807-ABBA-942B11D431D4}" srcOrd="0" destOrd="0" presId="urn:microsoft.com/office/officeart/2005/8/layout/matrix2"/>
    <dgm:cxn modelId="{145B8BBD-49B6-409A-9544-7AC980E9698B}" type="presParOf" srcId="{57569123-2689-42EF-84E5-A118AC7E0044}" destId="{0F78573F-E8BA-4233-9168-24E8050ACDD3}" srcOrd="1" destOrd="0" presId="urn:microsoft.com/office/officeart/2005/8/layout/matrix2"/>
    <dgm:cxn modelId="{C0C15C14-CA0B-444E-AC4F-3BB280C4DCE3}" type="presParOf" srcId="{57569123-2689-42EF-84E5-A118AC7E0044}" destId="{ADCD13C1-94C0-4C35-B843-F030FA6F7354}" srcOrd="2" destOrd="0" presId="urn:microsoft.com/office/officeart/2005/8/layout/matrix2"/>
    <dgm:cxn modelId="{827CC6C5-5ED9-4C79-A7D8-BD36D00903A8}" type="presParOf" srcId="{57569123-2689-42EF-84E5-A118AC7E0044}" destId="{8778758A-0621-483C-B069-F344CECA3355}" srcOrd="3" destOrd="0" presId="urn:microsoft.com/office/officeart/2005/8/layout/matrix2"/>
    <dgm:cxn modelId="{E3E495E3-6427-4D92-925D-F92001F98BEB}" type="presParOf" srcId="{57569123-2689-42EF-84E5-A118AC7E0044}" destId="{F35B09A5-C6D1-4145-A644-B269EC0EC29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2B455-9F1B-4F34-BF30-DDD3AE034FA7}"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B4ACEAC9-9A9A-4AB7-831F-56E8466B2CD2}">
      <dgm:prSet phldrT="[Text]" custT="1"/>
      <dgm:spPr/>
      <dgm:t>
        <a:bodyPr/>
        <a:lstStyle/>
        <a:p>
          <a:r>
            <a:rPr lang="en-US" sz="2000" dirty="0" smtClean="0"/>
            <a:t>Academic Activities</a:t>
          </a:r>
          <a:endParaRPr lang="en-US" sz="2000" dirty="0"/>
        </a:p>
      </dgm:t>
    </dgm:pt>
    <dgm:pt modelId="{1D8FB0CA-9EBB-49AD-9132-4797F172EBB9}" type="parTrans" cxnId="{B5CEEE20-64B7-42E9-A431-53D7803A0366}">
      <dgm:prSet/>
      <dgm:spPr/>
      <dgm:t>
        <a:bodyPr/>
        <a:lstStyle/>
        <a:p>
          <a:endParaRPr lang="en-US"/>
        </a:p>
      </dgm:t>
    </dgm:pt>
    <dgm:pt modelId="{F69144A1-00E3-4D7F-83F5-936E799E4F79}" type="sibTrans" cxnId="{B5CEEE20-64B7-42E9-A431-53D7803A0366}">
      <dgm:prSet/>
      <dgm:spPr/>
      <dgm:t>
        <a:bodyPr/>
        <a:lstStyle/>
        <a:p>
          <a:endParaRPr lang="en-US"/>
        </a:p>
      </dgm:t>
    </dgm:pt>
    <dgm:pt modelId="{E97C0EF6-6327-4B03-95D1-47BAE4E1E70E}">
      <dgm:prSet phldrT="[Text]" custT="1"/>
      <dgm:spPr/>
      <dgm:t>
        <a:bodyPr/>
        <a:lstStyle/>
        <a:p>
          <a:r>
            <a:rPr lang="en-US" sz="2000" dirty="0" smtClean="0"/>
            <a:t>SLP Probes</a:t>
          </a:r>
          <a:endParaRPr lang="en-US" sz="2000" dirty="0"/>
        </a:p>
      </dgm:t>
    </dgm:pt>
    <dgm:pt modelId="{43CDCD4C-DEA6-4D59-9543-CFF45087D61B}" type="parTrans" cxnId="{05D754AE-D403-4D2B-AF9B-0225F1878D6C}">
      <dgm:prSet/>
      <dgm:spPr/>
      <dgm:t>
        <a:bodyPr/>
        <a:lstStyle/>
        <a:p>
          <a:endParaRPr lang="en-US"/>
        </a:p>
      </dgm:t>
    </dgm:pt>
    <dgm:pt modelId="{65568231-1DBC-456B-A4D1-5C1AB7E2133E}" type="sibTrans" cxnId="{05D754AE-D403-4D2B-AF9B-0225F1878D6C}">
      <dgm:prSet/>
      <dgm:spPr/>
      <dgm:t>
        <a:bodyPr/>
        <a:lstStyle/>
        <a:p>
          <a:endParaRPr lang="en-US"/>
        </a:p>
      </dgm:t>
    </dgm:pt>
    <dgm:pt modelId="{28C5046E-A316-454B-938E-EEF00C72FD30}">
      <dgm:prSet phldrT="[Text]" custT="1"/>
      <dgm:spPr/>
      <dgm:t>
        <a:bodyPr/>
        <a:lstStyle/>
        <a:p>
          <a:r>
            <a:rPr lang="en-US" sz="2000" dirty="0" smtClean="0"/>
            <a:t>Contextualized Tests</a:t>
          </a:r>
          <a:endParaRPr lang="en-US" sz="2000" dirty="0"/>
        </a:p>
      </dgm:t>
    </dgm:pt>
    <dgm:pt modelId="{F8ECC90B-4ABF-4E32-A8F5-A573E7C56A51}" type="parTrans" cxnId="{4347763B-2FED-4305-A87C-403172047159}">
      <dgm:prSet/>
      <dgm:spPr/>
      <dgm:t>
        <a:bodyPr/>
        <a:lstStyle/>
        <a:p>
          <a:endParaRPr lang="en-US"/>
        </a:p>
      </dgm:t>
    </dgm:pt>
    <dgm:pt modelId="{DEBDE55E-982D-4353-AD0A-1F0982628788}" type="sibTrans" cxnId="{4347763B-2FED-4305-A87C-403172047159}">
      <dgm:prSet/>
      <dgm:spPr/>
      <dgm:t>
        <a:bodyPr/>
        <a:lstStyle/>
        <a:p>
          <a:endParaRPr lang="en-US"/>
        </a:p>
      </dgm:t>
    </dgm:pt>
    <dgm:pt modelId="{1918E6E4-9F47-41A3-AE4E-A8EBF95DCC12}">
      <dgm:prSet phldrT="[Text]" custT="1"/>
      <dgm:spPr/>
      <dgm:t>
        <a:bodyPr/>
        <a:lstStyle/>
        <a:p>
          <a:r>
            <a:rPr lang="en-US" sz="2000" dirty="0" smtClean="0"/>
            <a:t>Decontextualized Tests </a:t>
          </a:r>
          <a:endParaRPr lang="en-US" sz="2000" dirty="0"/>
        </a:p>
      </dgm:t>
    </dgm:pt>
    <dgm:pt modelId="{A7E4F1D3-F3D8-4590-BF77-62FF91ED7D18}" type="parTrans" cxnId="{FCF0AC59-4C0F-4EC0-8934-16755C351AC2}">
      <dgm:prSet/>
      <dgm:spPr/>
      <dgm:t>
        <a:bodyPr/>
        <a:lstStyle/>
        <a:p>
          <a:endParaRPr lang="en-US"/>
        </a:p>
      </dgm:t>
    </dgm:pt>
    <dgm:pt modelId="{6C298AD7-2834-463D-B394-B74446FF9F84}" type="sibTrans" cxnId="{FCF0AC59-4C0F-4EC0-8934-16755C351AC2}">
      <dgm:prSet/>
      <dgm:spPr/>
      <dgm:t>
        <a:bodyPr/>
        <a:lstStyle/>
        <a:p>
          <a:endParaRPr lang="en-US"/>
        </a:p>
      </dgm:t>
    </dgm:pt>
    <dgm:pt modelId="{57569123-2689-42EF-84E5-A118AC7E0044}" type="pres">
      <dgm:prSet presAssocID="{8BA2B455-9F1B-4F34-BF30-DDD3AE034FA7}" presName="matrix" presStyleCnt="0">
        <dgm:presLayoutVars>
          <dgm:chMax val="1"/>
          <dgm:dir/>
          <dgm:resizeHandles val="exact"/>
        </dgm:presLayoutVars>
      </dgm:prSet>
      <dgm:spPr/>
      <dgm:t>
        <a:bodyPr/>
        <a:lstStyle/>
        <a:p>
          <a:endParaRPr lang="en-US"/>
        </a:p>
      </dgm:t>
    </dgm:pt>
    <dgm:pt modelId="{D787C033-B93A-4807-ABBA-942B11D431D4}" type="pres">
      <dgm:prSet presAssocID="{8BA2B455-9F1B-4F34-BF30-DDD3AE034FA7}" presName="axisShape" presStyleLbl="bgShp" presStyleIdx="0" presStyleCnt="1"/>
      <dgm:spPr/>
      <dgm:t>
        <a:bodyPr/>
        <a:lstStyle/>
        <a:p>
          <a:endParaRPr lang="en-US"/>
        </a:p>
      </dgm:t>
    </dgm:pt>
    <dgm:pt modelId="{0F78573F-E8BA-4233-9168-24E8050ACDD3}" type="pres">
      <dgm:prSet presAssocID="{8BA2B455-9F1B-4F34-BF30-DDD3AE034FA7}" presName="rect1" presStyleLbl="node1" presStyleIdx="0" presStyleCnt="4" custScaleX="140833" custLinFactNeighborX="-16667">
        <dgm:presLayoutVars>
          <dgm:chMax val="0"/>
          <dgm:chPref val="0"/>
          <dgm:bulletEnabled val="1"/>
        </dgm:presLayoutVars>
      </dgm:prSet>
      <dgm:spPr/>
      <dgm:t>
        <a:bodyPr/>
        <a:lstStyle/>
        <a:p>
          <a:endParaRPr lang="en-US"/>
        </a:p>
      </dgm:t>
    </dgm:pt>
    <dgm:pt modelId="{ADCD13C1-94C0-4C35-B843-F030FA6F7354}" type="pres">
      <dgm:prSet presAssocID="{8BA2B455-9F1B-4F34-BF30-DDD3AE034FA7}" presName="rect2" presStyleLbl="node1" presStyleIdx="1" presStyleCnt="4" custScaleX="140833" custLinFactNeighborX="15833" custLinFactNeighborY="417">
        <dgm:presLayoutVars>
          <dgm:chMax val="0"/>
          <dgm:chPref val="0"/>
          <dgm:bulletEnabled val="1"/>
        </dgm:presLayoutVars>
      </dgm:prSet>
      <dgm:spPr/>
      <dgm:t>
        <a:bodyPr/>
        <a:lstStyle/>
        <a:p>
          <a:endParaRPr lang="en-US"/>
        </a:p>
      </dgm:t>
    </dgm:pt>
    <dgm:pt modelId="{8778758A-0621-483C-B069-F344CECA3355}" type="pres">
      <dgm:prSet presAssocID="{8BA2B455-9F1B-4F34-BF30-DDD3AE034FA7}" presName="rect3" presStyleLbl="node1" presStyleIdx="2" presStyleCnt="4" custScaleX="140833" custLinFactNeighborX="-16667">
        <dgm:presLayoutVars>
          <dgm:chMax val="0"/>
          <dgm:chPref val="0"/>
          <dgm:bulletEnabled val="1"/>
        </dgm:presLayoutVars>
      </dgm:prSet>
      <dgm:spPr/>
      <dgm:t>
        <a:bodyPr/>
        <a:lstStyle/>
        <a:p>
          <a:endParaRPr lang="en-US"/>
        </a:p>
      </dgm:t>
    </dgm:pt>
    <dgm:pt modelId="{F35B09A5-C6D1-4145-A644-B269EC0EC29D}" type="pres">
      <dgm:prSet presAssocID="{8BA2B455-9F1B-4F34-BF30-DDD3AE034FA7}" presName="rect4" presStyleLbl="node1" presStyleIdx="3" presStyleCnt="4" custScaleX="140833" custLinFactNeighborX="16667">
        <dgm:presLayoutVars>
          <dgm:chMax val="0"/>
          <dgm:chPref val="0"/>
          <dgm:bulletEnabled val="1"/>
        </dgm:presLayoutVars>
      </dgm:prSet>
      <dgm:spPr/>
      <dgm:t>
        <a:bodyPr/>
        <a:lstStyle/>
        <a:p>
          <a:endParaRPr lang="en-US"/>
        </a:p>
      </dgm:t>
    </dgm:pt>
  </dgm:ptLst>
  <dgm:cxnLst>
    <dgm:cxn modelId="{11B69B20-DE8B-4020-B7ED-6692823987C5}" type="presOf" srcId="{1918E6E4-9F47-41A3-AE4E-A8EBF95DCC12}" destId="{F35B09A5-C6D1-4145-A644-B269EC0EC29D}" srcOrd="0" destOrd="0" presId="urn:microsoft.com/office/officeart/2005/8/layout/matrix2"/>
    <dgm:cxn modelId="{D79439CB-8C1A-4777-AC55-0A8018159AA0}" type="presOf" srcId="{8BA2B455-9F1B-4F34-BF30-DDD3AE034FA7}" destId="{57569123-2689-42EF-84E5-A118AC7E0044}" srcOrd="0" destOrd="0" presId="urn:microsoft.com/office/officeart/2005/8/layout/matrix2"/>
    <dgm:cxn modelId="{FCF0AC59-4C0F-4EC0-8934-16755C351AC2}" srcId="{8BA2B455-9F1B-4F34-BF30-DDD3AE034FA7}" destId="{1918E6E4-9F47-41A3-AE4E-A8EBF95DCC12}" srcOrd="3" destOrd="0" parTransId="{A7E4F1D3-F3D8-4590-BF77-62FF91ED7D18}" sibTransId="{6C298AD7-2834-463D-B394-B74446FF9F84}"/>
    <dgm:cxn modelId="{4347763B-2FED-4305-A87C-403172047159}" srcId="{8BA2B455-9F1B-4F34-BF30-DDD3AE034FA7}" destId="{28C5046E-A316-454B-938E-EEF00C72FD30}" srcOrd="2" destOrd="0" parTransId="{F8ECC90B-4ABF-4E32-A8F5-A573E7C56A51}" sibTransId="{DEBDE55E-982D-4353-AD0A-1F0982628788}"/>
    <dgm:cxn modelId="{F701BE6E-F211-415C-87D9-303FF7CE49B9}" type="presOf" srcId="{28C5046E-A316-454B-938E-EEF00C72FD30}" destId="{8778758A-0621-483C-B069-F344CECA3355}" srcOrd="0" destOrd="0" presId="urn:microsoft.com/office/officeart/2005/8/layout/matrix2"/>
    <dgm:cxn modelId="{05D754AE-D403-4D2B-AF9B-0225F1878D6C}" srcId="{8BA2B455-9F1B-4F34-BF30-DDD3AE034FA7}" destId="{E97C0EF6-6327-4B03-95D1-47BAE4E1E70E}" srcOrd="1" destOrd="0" parTransId="{43CDCD4C-DEA6-4D59-9543-CFF45087D61B}" sibTransId="{65568231-1DBC-456B-A4D1-5C1AB7E2133E}"/>
    <dgm:cxn modelId="{B5CEEE20-64B7-42E9-A431-53D7803A0366}" srcId="{8BA2B455-9F1B-4F34-BF30-DDD3AE034FA7}" destId="{B4ACEAC9-9A9A-4AB7-831F-56E8466B2CD2}" srcOrd="0" destOrd="0" parTransId="{1D8FB0CA-9EBB-49AD-9132-4797F172EBB9}" sibTransId="{F69144A1-00E3-4D7F-83F5-936E799E4F79}"/>
    <dgm:cxn modelId="{57893077-8147-4CC0-A9FE-105176597CD3}" type="presOf" srcId="{E97C0EF6-6327-4B03-95D1-47BAE4E1E70E}" destId="{ADCD13C1-94C0-4C35-B843-F030FA6F7354}" srcOrd="0" destOrd="0" presId="urn:microsoft.com/office/officeart/2005/8/layout/matrix2"/>
    <dgm:cxn modelId="{E2455476-FEC2-42AA-B83A-3A0D8FDDE5C4}" type="presOf" srcId="{B4ACEAC9-9A9A-4AB7-831F-56E8466B2CD2}" destId="{0F78573F-E8BA-4233-9168-24E8050ACDD3}" srcOrd="0" destOrd="0" presId="urn:microsoft.com/office/officeart/2005/8/layout/matrix2"/>
    <dgm:cxn modelId="{5E916A9F-385B-4793-8D7B-B0CA3BD63DF2}" type="presParOf" srcId="{57569123-2689-42EF-84E5-A118AC7E0044}" destId="{D787C033-B93A-4807-ABBA-942B11D431D4}" srcOrd="0" destOrd="0" presId="urn:microsoft.com/office/officeart/2005/8/layout/matrix2"/>
    <dgm:cxn modelId="{636A6316-DAF7-43D0-A0D8-D4F4990DD87A}" type="presParOf" srcId="{57569123-2689-42EF-84E5-A118AC7E0044}" destId="{0F78573F-E8BA-4233-9168-24E8050ACDD3}" srcOrd="1" destOrd="0" presId="urn:microsoft.com/office/officeart/2005/8/layout/matrix2"/>
    <dgm:cxn modelId="{35E700AB-63E2-4D5E-80F1-B7FE08FC7EDB}" type="presParOf" srcId="{57569123-2689-42EF-84E5-A118AC7E0044}" destId="{ADCD13C1-94C0-4C35-B843-F030FA6F7354}" srcOrd="2" destOrd="0" presId="urn:microsoft.com/office/officeart/2005/8/layout/matrix2"/>
    <dgm:cxn modelId="{971FBEE4-9AE7-49DA-BFE5-83644FAD932C}" type="presParOf" srcId="{57569123-2689-42EF-84E5-A118AC7E0044}" destId="{8778758A-0621-483C-B069-F344CECA3355}" srcOrd="3" destOrd="0" presId="urn:microsoft.com/office/officeart/2005/8/layout/matrix2"/>
    <dgm:cxn modelId="{013B8CDF-9F9B-4574-98CE-B9923CC1F753}" type="presParOf" srcId="{57569123-2689-42EF-84E5-A118AC7E0044}" destId="{F35B09A5-C6D1-4145-A644-B269EC0EC29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A2B455-9F1B-4F34-BF30-DDD3AE034FA7}"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B4ACEAC9-9A9A-4AB7-831F-56E8466B2CD2}">
      <dgm:prSet phldrT="[Text]" custT="1"/>
      <dgm:spPr/>
      <dgm:t>
        <a:bodyPr/>
        <a:lstStyle/>
        <a:p>
          <a:r>
            <a:rPr lang="en-US" sz="2000" dirty="0" smtClean="0"/>
            <a:t>Academic Activities</a:t>
          </a:r>
          <a:endParaRPr lang="en-US" sz="2000" dirty="0"/>
        </a:p>
      </dgm:t>
    </dgm:pt>
    <dgm:pt modelId="{1D8FB0CA-9EBB-49AD-9132-4797F172EBB9}" type="parTrans" cxnId="{B5CEEE20-64B7-42E9-A431-53D7803A0366}">
      <dgm:prSet/>
      <dgm:spPr/>
      <dgm:t>
        <a:bodyPr/>
        <a:lstStyle/>
        <a:p>
          <a:endParaRPr lang="en-US"/>
        </a:p>
      </dgm:t>
    </dgm:pt>
    <dgm:pt modelId="{F69144A1-00E3-4D7F-83F5-936E799E4F79}" type="sibTrans" cxnId="{B5CEEE20-64B7-42E9-A431-53D7803A0366}">
      <dgm:prSet/>
      <dgm:spPr/>
      <dgm:t>
        <a:bodyPr/>
        <a:lstStyle/>
        <a:p>
          <a:endParaRPr lang="en-US"/>
        </a:p>
      </dgm:t>
    </dgm:pt>
    <dgm:pt modelId="{E97C0EF6-6327-4B03-95D1-47BAE4E1E70E}">
      <dgm:prSet phldrT="[Text]" custT="1"/>
      <dgm:spPr/>
      <dgm:t>
        <a:bodyPr/>
        <a:lstStyle/>
        <a:p>
          <a:r>
            <a:rPr lang="en-US" sz="2000" dirty="0" smtClean="0"/>
            <a:t>SLP Probes</a:t>
          </a:r>
          <a:endParaRPr lang="en-US" sz="2000" dirty="0"/>
        </a:p>
      </dgm:t>
    </dgm:pt>
    <dgm:pt modelId="{43CDCD4C-DEA6-4D59-9543-CFF45087D61B}" type="parTrans" cxnId="{05D754AE-D403-4D2B-AF9B-0225F1878D6C}">
      <dgm:prSet/>
      <dgm:spPr/>
      <dgm:t>
        <a:bodyPr/>
        <a:lstStyle/>
        <a:p>
          <a:endParaRPr lang="en-US"/>
        </a:p>
      </dgm:t>
    </dgm:pt>
    <dgm:pt modelId="{65568231-1DBC-456B-A4D1-5C1AB7E2133E}" type="sibTrans" cxnId="{05D754AE-D403-4D2B-AF9B-0225F1878D6C}">
      <dgm:prSet/>
      <dgm:spPr/>
      <dgm:t>
        <a:bodyPr/>
        <a:lstStyle/>
        <a:p>
          <a:endParaRPr lang="en-US"/>
        </a:p>
      </dgm:t>
    </dgm:pt>
    <dgm:pt modelId="{28C5046E-A316-454B-938E-EEF00C72FD30}">
      <dgm:prSet phldrT="[Text]" custT="1"/>
      <dgm:spPr/>
      <dgm:t>
        <a:bodyPr/>
        <a:lstStyle/>
        <a:p>
          <a:r>
            <a:rPr lang="en-US" sz="2000" dirty="0" smtClean="0"/>
            <a:t>Contextualized Tests</a:t>
          </a:r>
          <a:endParaRPr lang="en-US" sz="2000" dirty="0"/>
        </a:p>
      </dgm:t>
    </dgm:pt>
    <dgm:pt modelId="{F8ECC90B-4ABF-4E32-A8F5-A573E7C56A51}" type="parTrans" cxnId="{4347763B-2FED-4305-A87C-403172047159}">
      <dgm:prSet/>
      <dgm:spPr/>
      <dgm:t>
        <a:bodyPr/>
        <a:lstStyle/>
        <a:p>
          <a:endParaRPr lang="en-US"/>
        </a:p>
      </dgm:t>
    </dgm:pt>
    <dgm:pt modelId="{DEBDE55E-982D-4353-AD0A-1F0982628788}" type="sibTrans" cxnId="{4347763B-2FED-4305-A87C-403172047159}">
      <dgm:prSet/>
      <dgm:spPr/>
      <dgm:t>
        <a:bodyPr/>
        <a:lstStyle/>
        <a:p>
          <a:endParaRPr lang="en-US"/>
        </a:p>
      </dgm:t>
    </dgm:pt>
    <dgm:pt modelId="{1918E6E4-9F47-41A3-AE4E-A8EBF95DCC12}">
      <dgm:prSet phldrT="[Text]" custT="1"/>
      <dgm:spPr/>
      <dgm:t>
        <a:bodyPr/>
        <a:lstStyle/>
        <a:p>
          <a:r>
            <a:rPr lang="en-US" sz="2000" dirty="0" smtClean="0"/>
            <a:t>Decontextualized Tests </a:t>
          </a:r>
          <a:endParaRPr lang="en-US" sz="2000" dirty="0"/>
        </a:p>
      </dgm:t>
    </dgm:pt>
    <dgm:pt modelId="{A7E4F1D3-F3D8-4590-BF77-62FF91ED7D18}" type="parTrans" cxnId="{FCF0AC59-4C0F-4EC0-8934-16755C351AC2}">
      <dgm:prSet/>
      <dgm:spPr/>
      <dgm:t>
        <a:bodyPr/>
        <a:lstStyle/>
        <a:p>
          <a:endParaRPr lang="en-US"/>
        </a:p>
      </dgm:t>
    </dgm:pt>
    <dgm:pt modelId="{6C298AD7-2834-463D-B394-B74446FF9F84}" type="sibTrans" cxnId="{FCF0AC59-4C0F-4EC0-8934-16755C351AC2}">
      <dgm:prSet/>
      <dgm:spPr/>
      <dgm:t>
        <a:bodyPr/>
        <a:lstStyle/>
        <a:p>
          <a:endParaRPr lang="en-US"/>
        </a:p>
      </dgm:t>
    </dgm:pt>
    <dgm:pt modelId="{57569123-2689-42EF-84E5-A118AC7E0044}" type="pres">
      <dgm:prSet presAssocID="{8BA2B455-9F1B-4F34-BF30-DDD3AE034FA7}" presName="matrix" presStyleCnt="0">
        <dgm:presLayoutVars>
          <dgm:chMax val="1"/>
          <dgm:dir/>
          <dgm:resizeHandles val="exact"/>
        </dgm:presLayoutVars>
      </dgm:prSet>
      <dgm:spPr/>
      <dgm:t>
        <a:bodyPr/>
        <a:lstStyle/>
        <a:p>
          <a:endParaRPr lang="en-US"/>
        </a:p>
      </dgm:t>
    </dgm:pt>
    <dgm:pt modelId="{D787C033-B93A-4807-ABBA-942B11D431D4}" type="pres">
      <dgm:prSet presAssocID="{8BA2B455-9F1B-4F34-BF30-DDD3AE034FA7}" presName="axisShape" presStyleLbl="bgShp" presStyleIdx="0" presStyleCnt="1"/>
      <dgm:spPr/>
      <dgm:t>
        <a:bodyPr/>
        <a:lstStyle/>
        <a:p>
          <a:endParaRPr lang="en-US"/>
        </a:p>
      </dgm:t>
    </dgm:pt>
    <dgm:pt modelId="{0F78573F-E8BA-4233-9168-24E8050ACDD3}" type="pres">
      <dgm:prSet presAssocID="{8BA2B455-9F1B-4F34-BF30-DDD3AE034FA7}" presName="rect1" presStyleLbl="node1" presStyleIdx="0" presStyleCnt="4" custScaleX="140833" custLinFactNeighborX="-16667">
        <dgm:presLayoutVars>
          <dgm:chMax val="0"/>
          <dgm:chPref val="0"/>
          <dgm:bulletEnabled val="1"/>
        </dgm:presLayoutVars>
      </dgm:prSet>
      <dgm:spPr/>
      <dgm:t>
        <a:bodyPr/>
        <a:lstStyle/>
        <a:p>
          <a:endParaRPr lang="en-US"/>
        </a:p>
      </dgm:t>
    </dgm:pt>
    <dgm:pt modelId="{ADCD13C1-94C0-4C35-B843-F030FA6F7354}" type="pres">
      <dgm:prSet presAssocID="{8BA2B455-9F1B-4F34-BF30-DDD3AE034FA7}" presName="rect2" presStyleLbl="node1" presStyleIdx="1" presStyleCnt="4" custScaleX="140833" custLinFactNeighborX="15833" custLinFactNeighborY="417">
        <dgm:presLayoutVars>
          <dgm:chMax val="0"/>
          <dgm:chPref val="0"/>
          <dgm:bulletEnabled val="1"/>
        </dgm:presLayoutVars>
      </dgm:prSet>
      <dgm:spPr/>
      <dgm:t>
        <a:bodyPr/>
        <a:lstStyle/>
        <a:p>
          <a:endParaRPr lang="en-US"/>
        </a:p>
      </dgm:t>
    </dgm:pt>
    <dgm:pt modelId="{8778758A-0621-483C-B069-F344CECA3355}" type="pres">
      <dgm:prSet presAssocID="{8BA2B455-9F1B-4F34-BF30-DDD3AE034FA7}" presName="rect3" presStyleLbl="node1" presStyleIdx="2" presStyleCnt="4" custScaleX="140833" custLinFactNeighborX="-16667">
        <dgm:presLayoutVars>
          <dgm:chMax val="0"/>
          <dgm:chPref val="0"/>
          <dgm:bulletEnabled val="1"/>
        </dgm:presLayoutVars>
      </dgm:prSet>
      <dgm:spPr/>
      <dgm:t>
        <a:bodyPr/>
        <a:lstStyle/>
        <a:p>
          <a:endParaRPr lang="en-US"/>
        </a:p>
      </dgm:t>
    </dgm:pt>
    <dgm:pt modelId="{F35B09A5-C6D1-4145-A644-B269EC0EC29D}" type="pres">
      <dgm:prSet presAssocID="{8BA2B455-9F1B-4F34-BF30-DDD3AE034FA7}" presName="rect4" presStyleLbl="node1" presStyleIdx="3" presStyleCnt="4" custScaleX="140833" custLinFactNeighborX="16667">
        <dgm:presLayoutVars>
          <dgm:chMax val="0"/>
          <dgm:chPref val="0"/>
          <dgm:bulletEnabled val="1"/>
        </dgm:presLayoutVars>
      </dgm:prSet>
      <dgm:spPr/>
      <dgm:t>
        <a:bodyPr/>
        <a:lstStyle/>
        <a:p>
          <a:endParaRPr lang="en-US"/>
        </a:p>
      </dgm:t>
    </dgm:pt>
  </dgm:ptLst>
  <dgm:cxnLst>
    <dgm:cxn modelId="{2A45A418-97B9-44A8-B196-D5A3DBF4553E}" type="presOf" srcId="{8BA2B455-9F1B-4F34-BF30-DDD3AE034FA7}" destId="{57569123-2689-42EF-84E5-A118AC7E0044}" srcOrd="0" destOrd="0" presId="urn:microsoft.com/office/officeart/2005/8/layout/matrix2"/>
    <dgm:cxn modelId="{75D547E9-766D-482E-8185-2178E32DC05D}" type="presOf" srcId="{28C5046E-A316-454B-938E-EEF00C72FD30}" destId="{8778758A-0621-483C-B069-F344CECA3355}" srcOrd="0" destOrd="0" presId="urn:microsoft.com/office/officeart/2005/8/layout/matrix2"/>
    <dgm:cxn modelId="{4347763B-2FED-4305-A87C-403172047159}" srcId="{8BA2B455-9F1B-4F34-BF30-DDD3AE034FA7}" destId="{28C5046E-A316-454B-938E-EEF00C72FD30}" srcOrd="2" destOrd="0" parTransId="{F8ECC90B-4ABF-4E32-A8F5-A573E7C56A51}" sibTransId="{DEBDE55E-982D-4353-AD0A-1F0982628788}"/>
    <dgm:cxn modelId="{FCF0AC59-4C0F-4EC0-8934-16755C351AC2}" srcId="{8BA2B455-9F1B-4F34-BF30-DDD3AE034FA7}" destId="{1918E6E4-9F47-41A3-AE4E-A8EBF95DCC12}" srcOrd="3" destOrd="0" parTransId="{A7E4F1D3-F3D8-4590-BF77-62FF91ED7D18}" sibTransId="{6C298AD7-2834-463D-B394-B74446FF9F84}"/>
    <dgm:cxn modelId="{05D754AE-D403-4D2B-AF9B-0225F1878D6C}" srcId="{8BA2B455-9F1B-4F34-BF30-DDD3AE034FA7}" destId="{E97C0EF6-6327-4B03-95D1-47BAE4E1E70E}" srcOrd="1" destOrd="0" parTransId="{43CDCD4C-DEA6-4D59-9543-CFF45087D61B}" sibTransId="{65568231-1DBC-456B-A4D1-5C1AB7E2133E}"/>
    <dgm:cxn modelId="{B234684F-4122-4915-89A9-9DED7A3D31B0}" type="presOf" srcId="{E97C0EF6-6327-4B03-95D1-47BAE4E1E70E}" destId="{ADCD13C1-94C0-4C35-B843-F030FA6F7354}" srcOrd="0" destOrd="0" presId="urn:microsoft.com/office/officeart/2005/8/layout/matrix2"/>
    <dgm:cxn modelId="{9237977E-9081-4FCB-BFC9-2BACA9F49969}" type="presOf" srcId="{B4ACEAC9-9A9A-4AB7-831F-56E8466B2CD2}" destId="{0F78573F-E8BA-4233-9168-24E8050ACDD3}" srcOrd="0" destOrd="0" presId="urn:microsoft.com/office/officeart/2005/8/layout/matrix2"/>
    <dgm:cxn modelId="{B5CEEE20-64B7-42E9-A431-53D7803A0366}" srcId="{8BA2B455-9F1B-4F34-BF30-DDD3AE034FA7}" destId="{B4ACEAC9-9A9A-4AB7-831F-56E8466B2CD2}" srcOrd="0" destOrd="0" parTransId="{1D8FB0CA-9EBB-49AD-9132-4797F172EBB9}" sibTransId="{F69144A1-00E3-4D7F-83F5-936E799E4F79}"/>
    <dgm:cxn modelId="{64B6384F-49EA-4F8D-B0B6-52C0E0203D66}" type="presOf" srcId="{1918E6E4-9F47-41A3-AE4E-A8EBF95DCC12}" destId="{F35B09A5-C6D1-4145-A644-B269EC0EC29D}" srcOrd="0" destOrd="0" presId="urn:microsoft.com/office/officeart/2005/8/layout/matrix2"/>
    <dgm:cxn modelId="{749E9674-BDE5-4C9E-A78F-7163F92B59B3}" type="presParOf" srcId="{57569123-2689-42EF-84E5-A118AC7E0044}" destId="{D787C033-B93A-4807-ABBA-942B11D431D4}" srcOrd="0" destOrd="0" presId="urn:microsoft.com/office/officeart/2005/8/layout/matrix2"/>
    <dgm:cxn modelId="{F44A0EC3-DBDC-4D79-98E6-45A9D36870E0}" type="presParOf" srcId="{57569123-2689-42EF-84E5-A118AC7E0044}" destId="{0F78573F-E8BA-4233-9168-24E8050ACDD3}" srcOrd="1" destOrd="0" presId="urn:microsoft.com/office/officeart/2005/8/layout/matrix2"/>
    <dgm:cxn modelId="{04AD94DB-8E0A-43FF-975D-3A05B12D1DBF}" type="presParOf" srcId="{57569123-2689-42EF-84E5-A118AC7E0044}" destId="{ADCD13C1-94C0-4C35-B843-F030FA6F7354}" srcOrd="2" destOrd="0" presId="urn:microsoft.com/office/officeart/2005/8/layout/matrix2"/>
    <dgm:cxn modelId="{3B8A04BB-00DA-46ED-AFA4-5669F1F6CD0C}" type="presParOf" srcId="{57569123-2689-42EF-84E5-A118AC7E0044}" destId="{8778758A-0621-483C-B069-F344CECA3355}" srcOrd="3" destOrd="0" presId="urn:microsoft.com/office/officeart/2005/8/layout/matrix2"/>
    <dgm:cxn modelId="{D22A9C92-A842-42A5-AFD6-174AF42943F5}" type="presParOf" srcId="{57569123-2689-42EF-84E5-A118AC7E0044}" destId="{F35B09A5-C6D1-4145-A644-B269EC0EC29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614160-618A-4AC9-A39C-7DAF3AF882AD}" type="doc">
      <dgm:prSet loTypeId="urn:microsoft.com/office/officeart/2008/layout/NameandTitleOrganizationalChart" loCatId="hierarchy" qsTypeId="urn:microsoft.com/office/officeart/2005/8/quickstyle/simple1" qsCatId="simple" csTypeId="urn:microsoft.com/office/officeart/2005/8/colors/colorful1" csCatId="colorful" phldr="1"/>
      <dgm:spPr/>
      <dgm:t>
        <a:bodyPr/>
        <a:lstStyle/>
        <a:p>
          <a:endParaRPr lang="en-US"/>
        </a:p>
      </dgm:t>
    </dgm:pt>
    <dgm:pt modelId="{7BCCF857-2107-48BE-9632-82B3D45DADC5}">
      <dgm:prSet phldrT="[Text]" custT="1"/>
      <dgm:spPr/>
      <dgm:t>
        <a:bodyPr/>
        <a:lstStyle/>
        <a:p>
          <a:r>
            <a:rPr lang="en-US" sz="2000" b="1" smtClean="0"/>
            <a:t>Hypothesis</a:t>
          </a:r>
          <a:endParaRPr lang="en-US" sz="2000" b="1" dirty="0"/>
        </a:p>
      </dgm:t>
    </dgm:pt>
    <dgm:pt modelId="{27903868-C8D7-4111-AED4-8302B07B2928}" type="parTrans" cxnId="{D72AE817-0859-4365-BD35-CBC1755169AD}">
      <dgm:prSet/>
      <dgm:spPr/>
      <dgm:t>
        <a:bodyPr/>
        <a:lstStyle/>
        <a:p>
          <a:endParaRPr lang="en-US"/>
        </a:p>
      </dgm:t>
    </dgm:pt>
    <dgm:pt modelId="{15A7368D-F65B-4335-9461-5374AB5BCD45}" type="sibTrans" cxnId="{D72AE817-0859-4365-BD35-CBC1755169AD}">
      <dgm:prSet/>
      <dgm:spPr/>
      <dgm:t>
        <a:bodyPr/>
        <a:lstStyle/>
        <a:p>
          <a:pPr algn="ctr"/>
          <a:endParaRPr lang="en-US" dirty="0"/>
        </a:p>
      </dgm:t>
    </dgm:pt>
    <dgm:pt modelId="{B1AF1567-8B5F-41FC-B12C-F3B5C4A31D76}">
      <dgm:prSet phldrT="[Text]" custT="1"/>
      <dgm:spPr/>
      <dgm:t>
        <a:bodyPr/>
        <a:lstStyle/>
        <a:p>
          <a:r>
            <a:rPr lang="en-US" sz="2000" b="1" dirty="0" smtClean="0"/>
            <a:t>Select Assessment Tools/Techniques</a:t>
          </a:r>
          <a:endParaRPr lang="en-US" sz="2000" b="1" dirty="0"/>
        </a:p>
      </dgm:t>
    </dgm:pt>
    <dgm:pt modelId="{FFF798C0-2049-4F06-9210-FF67090BCF5A}" type="parTrans" cxnId="{235504A2-2497-48D5-990E-D5C60B5B592D}">
      <dgm:prSet/>
      <dgm:spPr/>
      <dgm:t>
        <a:bodyPr/>
        <a:lstStyle/>
        <a:p>
          <a:endParaRPr lang="en-US"/>
        </a:p>
      </dgm:t>
    </dgm:pt>
    <dgm:pt modelId="{0F0C0D25-7EF5-4F7F-A095-7DB24FC48D5A}" type="sibTrans" cxnId="{235504A2-2497-48D5-990E-D5C60B5B592D}">
      <dgm:prSet/>
      <dgm:spPr/>
      <dgm:t>
        <a:bodyPr/>
        <a:lstStyle/>
        <a:p>
          <a:pPr algn="ctr"/>
          <a:endParaRPr lang="en-US" dirty="0"/>
        </a:p>
      </dgm:t>
    </dgm:pt>
    <dgm:pt modelId="{DAA33F7C-6A9F-4FA1-80B4-AE2654C14C79}">
      <dgm:prSet phldrT="[Text]" custT="1"/>
      <dgm:spPr/>
      <dgm:t>
        <a:bodyPr/>
        <a:lstStyle/>
        <a:p>
          <a:r>
            <a:rPr lang="en-US" sz="2000" b="1" smtClean="0"/>
            <a:t>Gather Data</a:t>
          </a:r>
          <a:endParaRPr lang="en-US" sz="2000" b="1" dirty="0"/>
        </a:p>
      </dgm:t>
    </dgm:pt>
    <dgm:pt modelId="{1D2697CB-D48A-4C3D-A5F6-E3ADF58D4A4F}" type="parTrans" cxnId="{A38A0EC4-D01F-4D04-A1C8-65C9D5B11841}">
      <dgm:prSet/>
      <dgm:spPr/>
      <dgm:t>
        <a:bodyPr/>
        <a:lstStyle/>
        <a:p>
          <a:endParaRPr lang="en-US"/>
        </a:p>
      </dgm:t>
    </dgm:pt>
    <dgm:pt modelId="{C98EB9FA-9C3F-427B-AD9E-CE418C17E3F1}" type="sibTrans" cxnId="{A38A0EC4-D01F-4D04-A1C8-65C9D5B11841}">
      <dgm:prSet custT="1"/>
      <dgm:spPr/>
      <dgm:t>
        <a:bodyPr/>
        <a:lstStyle/>
        <a:p>
          <a:pPr algn="ctr"/>
          <a:endParaRPr lang="en-US" sz="1600" dirty="0"/>
        </a:p>
      </dgm:t>
    </dgm:pt>
    <dgm:pt modelId="{C75C4BF4-728D-44F2-9CB7-E0164B0411A8}">
      <dgm:prSet phldrT="[Text]" custT="1"/>
      <dgm:spPr/>
      <dgm:t>
        <a:bodyPr/>
        <a:lstStyle/>
        <a:p>
          <a:r>
            <a:rPr lang="en-US" sz="2000" b="1" smtClean="0"/>
            <a:t>Analyze Data</a:t>
          </a:r>
          <a:endParaRPr lang="en-US" sz="2000" b="1" dirty="0"/>
        </a:p>
      </dgm:t>
    </dgm:pt>
    <dgm:pt modelId="{499EEEE9-6BA1-48C7-AE11-16B369DA8C21}" type="parTrans" cxnId="{53F495E6-B811-46AE-ADD5-48D989EE12BD}">
      <dgm:prSet/>
      <dgm:spPr/>
      <dgm:t>
        <a:bodyPr/>
        <a:lstStyle/>
        <a:p>
          <a:endParaRPr lang="en-US"/>
        </a:p>
      </dgm:t>
    </dgm:pt>
    <dgm:pt modelId="{4FC524A4-39C4-4856-940B-7C723AE3E0BA}" type="sibTrans" cxnId="{53F495E6-B811-46AE-ADD5-48D989EE12BD}">
      <dgm:prSet/>
      <dgm:spPr/>
      <dgm:t>
        <a:bodyPr/>
        <a:lstStyle/>
        <a:p>
          <a:pPr algn="ctr"/>
          <a:endParaRPr lang="en-US" dirty="0"/>
        </a:p>
      </dgm:t>
    </dgm:pt>
    <dgm:pt modelId="{8C2D4633-5CEB-41BE-BC5B-27D7C0A1C59A}">
      <dgm:prSet phldrT="[Text]" custT="1"/>
      <dgm:spPr/>
      <dgm:t>
        <a:bodyPr/>
        <a:lstStyle/>
        <a:p>
          <a:r>
            <a:rPr lang="en-US" sz="2000" b="1" dirty="0" smtClean="0"/>
            <a:t>Conclusions and Recommendations</a:t>
          </a:r>
          <a:endParaRPr lang="en-US" sz="2000" b="1" dirty="0"/>
        </a:p>
      </dgm:t>
    </dgm:pt>
    <dgm:pt modelId="{1A8770EF-48B3-4169-AD8B-A2FB1FD9A3BC}" type="parTrans" cxnId="{687A8E09-4831-4611-9FFC-D54F2FEA1566}">
      <dgm:prSet/>
      <dgm:spPr/>
      <dgm:t>
        <a:bodyPr/>
        <a:lstStyle/>
        <a:p>
          <a:endParaRPr lang="en-US"/>
        </a:p>
      </dgm:t>
    </dgm:pt>
    <dgm:pt modelId="{E4152419-DED8-4A6B-A984-C76D7EA79AA6}" type="sibTrans" cxnId="{687A8E09-4831-4611-9FFC-D54F2FEA1566}">
      <dgm:prSet/>
      <dgm:spPr/>
      <dgm:t>
        <a:bodyPr/>
        <a:lstStyle/>
        <a:p>
          <a:pPr algn="ctr"/>
          <a:endParaRPr lang="en-US" dirty="0"/>
        </a:p>
      </dgm:t>
    </dgm:pt>
    <dgm:pt modelId="{D4E381BA-51F8-4AD7-90D6-8AB5D1124BFA}">
      <dgm:prSet phldrT="[Text]" custT="1"/>
      <dgm:spPr/>
      <dgm:t>
        <a:bodyPr/>
        <a:lstStyle/>
        <a:p>
          <a:r>
            <a:rPr lang="en-US" sz="2000" b="1" dirty="0" smtClean="0"/>
            <a:t>Gather Additional Data</a:t>
          </a:r>
          <a:endParaRPr lang="en-US" sz="2000" b="1" dirty="0"/>
        </a:p>
      </dgm:t>
    </dgm:pt>
    <dgm:pt modelId="{61208766-2865-4C9E-A610-E729F49B9783}" type="parTrans" cxnId="{AD3ED291-3555-44E5-878C-9CB4AEB69F1F}">
      <dgm:prSet/>
      <dgm:spPr/>
      <dgm:t>
        <a:bodyPr/>
        <a:lstStyle/>
        <a:p>
          <a:endParaRPr lang="en-US"/>
        </a:p>
      </dgm:t>
    </dgm:pt>
    <dgm:pt modelId="{C8A75834-042E-458F-86D3-B4DD85E66556}" type="sibTrans" cxnId="{AD3ED291-3555-44E5-878C-9CB4AEB69F1F}">
      <dgm:prSet/>
      <dgm:spPr/>
      <dgm:t>
        <a:bodyPr/>
        <a:lstStyle/>
        <a:p>
          <a:endParaRPr lang="en-US"/>
        </a:p>
      </dgm:t>
    </dgm:pt>
    <dgm:pt modelId="{1B3FB444-EC62-4440-B4F6-DDD0031289BF}">
      <dgm:prSet phldrT="[Text]" custT="1"/>
      <dgm:spPr/>
      <dgm:t>
        <a:bodyPr/>
        <a:lstStyle/>
        <a:p>
          <a:r>
            <a:rPr lang="en-US" sz="2000" b="1" dirty="0" smtClean="0"/>
            <a:t>Conclusions and Recommendations</a:t>
          </a:r>
          <a:endParaRPr lang="en-US" sz="2000" b="1" dirty="0"/>
        </a:p>
      </dgm:t>
    </dgm:pt>
    <dgm:pt modelId="{52772E25-AD29-4E10-8693-FEFEB75ACD04}" type="parTrans" cxnId="{FE235D33-4821-4532-B542-7AF094038928}">
      <dgm:prSet/>
      <dgm:spPr/>
      <dgm:t>
        <a:bodyPr/>
        <a:lstStyle/>
        <a:p>
          <a:endParaRPr lang="en-US"/>
        </a:p>
      </dgm:t>
    </dgm:pt>
    <dgm:pt modelId="{669BBF06-31A3-486F-A16A-F1698086905D}" type="sibTrans" cxnId="{FE235D33-4821-4532-B542-7AF094038928}">
      <dgm:prSet/>
      <dgm:spPr/>
      <dgm:t>
        <a:bodyPr/>
        <a:lstStyle/>
        <a:p>
          <a:endParaRPr lang="en-US" dirty="0"/>
        </a:p>
      </dgm:t>
    </dgm:pt>
    <dgm:pt modelId="{9863812B-B77B-4716-8810-0068E79FDED1}" type="pres">
      <dgm:prSet presAssocID="{6B614160-618A-4AC9-A39C-7DAF3AF882AD}" presName="hierChild1" presStyleCnt="0">
        <dgm:presLayoutVars>
          <dgm:orgChart val="1"/>
          <dgm:chPref val="1"/>
          <dgm:dir/>
          <dgm:animOne val="branch"/>
          <dgm:animLvl val="lvl"/>
          <dgm:resizeHandles/>
        </dgm:presLayoutVars>
      </dgm:prSet>
      <dgm:spPr/>
      <dgm:t>
        <a:bodyPr/>
        <a:lstStyle/>
        <a:p>
          <a:endParaRPr lang="en-US"/>
        </a:p>
      </dgm:t>
    </dgm:pt>
    <dgm:pt modelId="{5E37DD1B-FB6B-4CF5-B294-35CBCA581201}" type="pres">
      <dgm:prSet presAssocID="{7BCCF857-2107-48BE-9632-82B3D45DADC5}" presName="hierRoot1" presStyleCnt="0">
        <dgm:presLayoutVars>
          <dgm:hierBranch val="init"/>
        </dgm:presLayoutVars>
      </dgm:prSet>
      <dgm:spPr/>
      <dgm:t>
        <a:bodyPr/>
        <a:lstStyle/>
        <a:p>
          <a:endParaRPr lang="en-US"/>
        </a:p>
      </dgm:t>
    </dgm:pt>
    <dgm:pt modelId="{04F7F12C-B6BD-4116-95B9-E3B10A624654}" type="pres">
      <dgm:prSet presAssocID="{7BCCF857-2107-48BE-9632-82B3D45DADC5}" presName="rootComposite1" presStyleCnt="0"/>
      <dgm:spPr/>
      <dgm:t>
        <a:bodyPr/>
        <a:lstStyle/>
        <a:p>
          <a:endParaRPr lang="en-US"/>
        </a:p>
      </dgm:t>
    </dgm:pt>
    <dgm:pt modelId="{E3FA9D30-598E-484B-ACB4-CCB443E937EE}" type="pres">
      <dgm:prSet presAssocID="{7BCCF857-2107-48BE-9632-82B3D45DADC5}" presName="rootText1" presStyleLbl="node0" presStyleIdx="0" presStyleCnt="1" custScaleX="235721">
        <dgm:presLayoutVars>
          <dgm:chMax/>
          <dgm:chPref val="3"/>
        </dgm:presLayoutVars>
      </dgm:prSet>
      <dgm:spPr/>
      <dgm:t>
        <a:bodyPr/>
        <a:lstStyle/>
        <a:p>
          <a:endParaRPr lang="en-US"/>
        </a:p>
      </dgm:t>
    </dgm:pt>
    <dgm:pt modelId="{24B7F0FF-7755-4B16-8C32-26CE0E041D48}" type="pres">
      <dgm:prSet presAssocID="{7BCCF857-2107-48BE-9632-82B3D45DADC5}" presName="titleText1" presStyleLbl="fgAcc0" presStyleIdx="0" presStyleCnt="1" custScaleX="137314" custLinFactNeighborX="187" custLinFactNeighborY="1230">
        <dgm:presLayoutVars>
          <dgm:chMax val="0"/>
          <dgm:chPref val="0"/>
        </dgm:presLayoutVars>
      </dgm:prSet>
      <dgm:spPr/>
      <dgm:t>
        <a:bodyPr/>
        <a:lstStyle/>
        <a:p>
          <a:endParaRPr lang="en-US"/>
        </a:p>
      </dgm:t>
    </dgm:pt>
    <dgm:pt modelId="{79CF8F2B-5114-41B0-BCE7-33D9F3193FD7}" type="pres">
      <dgm:prSet presAssocID="{7BCCF857-2107-48BE-9632-82B3D45DADC5}" presName="rootConnector1" presStyleLbl="node1" presStyleIdx="0" presStyleCnt="6"/>
      <dgm:spPr/>
      <dgm:t>
        <a:bodyPr/>
        <a:lstStyle/>
        <a:p>
          <a:endParaRPr lang="en-US"/>
        </a:p>
      </dgm:t>
    </dgm:pt>
    <dgm:pt modelId="{45694AA2-E86B-4FBF-9865-17CF965D7352}" type="pres">
      <dgm:prSet presAssocID="{7BCCF857-2107-48BE-9632-82B3D45DADC5}" presName="hierChild2" presStyleCnt="0"/>
      <dgm:spPr/>
      <dgm:t>
        <a:bodyPr/>
        <a:lstStyle/>
        <a:p>
          <a:endParaRPr lang="en-US"/>
        </a:p>
      </dgm:t>
    </dgm:pt>
    <dgm:pt modelId="{B0A7D3B0-4D11-468C-A7C2-263D40A485CB}" type="pres">
      <dgm:prSet presAssocID="{FFF798C0-2049-4F06-9210-FF67090BCF5A}" presName="Name37" presStyleLbl="parChTrans1D2" presStyleIdx="0" presStyleCnt="1"/>
      <dgm:spPr/>
      <dgm:t>
        <a:bodyPr/>
        <a:lstStyle/>
        <a:p>
          <a:endParaRPr lang="en-US"/>
        </a:p>
      </dgm:t>
    </dgm:pt>
    <dgm:pt modelId="{F82D86FB-CE34-4277-BA85-F42442AFBFBD}" type="pres">
      <dgm:prSet presAssocID="{B1AF1567-8B5F-41FC-B12C-F3B5C4A31D76}" presName="hierRoot2" presStyleCnt="0">
        <dgm:presLayoutVars>
          <dgm:hierBranch val="init"/>
        </dgm:presLayoutVars>
      </dgm:prSet>
      <dgm:spPr/>
      <dgm:t>
        <a:bodyPr/>
        <a:lstStyle/>
        <a:p>
          <a:endParaRPr lang="en-US"/>
        </a:p>
      </dgm:t>
    </dgm:pt>
    <dgm:pt modelId="{5F56C45F-8298-4DD6-B8FF-95F2B193947C}" type="pres">
      <dgm:prSet presAssocID="{B1AF1567-8B5F-41FC-B12C-F3B5C4A31D76}" presName="rootComposite" presStyleCnt="0"/>
      <dgm:spPr/>
      <dgm:t>
        <a:bodyPr/>
        <a:lstStyle/>
        <a:p>
          <a:endParaRPr lang="en-US"/>
        </a:p>
      </dgm:t>
    </dgm:pt>
    <dgm:pt modelId="{97C34E62-C771-414A-9D99-2E8C25374330}" type="pres">
      <dgm:prSet presAssocID="{B1AF1567-8B5F-41FC-B12C-F3B5C4A31D76}" presName="rootText" presStyleLbl="node1" presStyleIdx="0" presStyleCnt="6" custScaleX="235721">
        <dgm:presLayoutVars>
          <dgm:chMax/>
          <dgm:chPref val="3"/>
        </dgm:presLayoutVars>
      </dgm:prSet>
      <dgm:spPr/>
      <dgm:t>
        <a:bodyPr/>
        <a:lstStyle/>
        <a:p>
          <a:endParaRPr lang="en-US"/>
        </a:p>
      </dgm:t>
    </dgm:pt>
    <dgm:pt modelId="{6A50DE2E-4DA6-460A-AD2E-1D007032ADC0}" type="pres">
      <dgm:prSet presAssocID="{B1AF1567-8B5F-41FC-B12C-F3B5C4A31D76}" presName="titleText2" presStyleLbl="fgAcc1" presStyleIdx="0" presStyleCnt="6" custScaleX="137314" custLinFactNeighborX="1973" custLinFactNeighborY="29614">
        <dgm:presLayoutVars>
          <dgm:chMax val="0"/>
          <dgm:chPref val="0"/>
        </dgm:presLayoutVars>
      </dgm:prSet>
      <dgm:spPr/>
      <dgm:t>
        <a:bodyPr/>
        <a:lstStyle/>
        <a:p>
          <a:endParaRPr lang="en-US"/>
        </a:p>
      </dgm:t>
    </dgm:pt>
    <dgm:pt modelId="{1BEFC95E-3F52-4FB2-8812-0B4BBCFA4F19}" type="pres">
      <dgm:prSet presAssocID="{B1AF1567-8B5F-41FC-B12C-F3B5C4A31D76}" presName="rootConnector" presStyleLbl="node2" presStyleIdx="0" presStyleCnt="0"/>
      <dgm:spPr/>
      <dgm:t>
        <a:bodyPr/>
        <a:lstStyle/>
        <a:p>
          <a:endParaRPr lang="en-US"/>
        </a:p>
      </dgm:t>
    </dgm:pt>
    <dgm:pt modelId="{EAA99B9B-12CF-4921-ACA4-5DE40A5919FA}" type="pres">
      <dgm:prSet presAssocID="{B1AF1567-8B5F-41FC-B12C-F3B5C4A31D76}" presName="hierChild4" presStyleCnt="0"/>
      <dgm:spPr/>
      <dgm:t>
        <a:bodyPr/>
        <a:lstStyle/>
        <a:p>
          <a:endParaRPr lang="en-US"/>
        </a:p>
      </dgm:t>
    </dgm:pt>
    <dgm:pt modelId="{507E4CA8-CA82-42E3-BFD4-BFF1C801EACE}" type="pres">
      <dgm:prSet presAssocID="{1D2697CB-D48A-4C3D-A5F6-E3ADF58D4A4F}" presName="Name37" presStyleLbl="parChTrans1D3" presStyleIdx="0" presStyleCnt="1"/>
      <dgm:spPr/>
      <dgm:t>
        <a:bodyPr/>
        <a:lstStyle/>
        <a:p>
          <a:endParaRPr lang="en-US"/>
        </a:p>
      </dgm:t>
    </dgm:pt>
    <dgm:pt modelId="{3A832F7F-EF20-4A0B-ABC4-765C5F81C633}" type="pres">
      <dgm:prSet presAssocID="{DAA33F7C-6A9F-4FA1-80B4-AE2654C14C79}" presName="hierRoot2" presStyleCnt="0">
        <dgm:presLayoutVars>
          <dgm:hierBranch val="init"/>
        </dgm:presLayoutVars>
      </dgm:prSet>
      <dgm:spPr/>
      <dgm:t>
        <a:bodyPr/>
        <a:lstStyle/>
        <a:p>
          <a:endParaRPr lang="en-US"/>
        </a:p>
      </dgm:t>
    </dgm:pt>
    <dgm:pt modelId="{D8AE76F4-1D26-44F3-8B9C-BD0FF228CD30}" type="pres">
      <dgm:prSet presAssocID="{DAA33F7C-6A9F-4FA1-80B4-AE2654C14C79}" presName="rootComposite" presStyleCnt="0"/>
      <dgm:spPr/>
      <dgm:t>
        <a:bodyPr/>
        <a:lstStyle/>
        <a:p>
          <a:endParaRPr lang="en-US"/>
        </a:p>
      </dgm:t>
    </dgm:pt>
    <dgm:pt modelId="{352EAB37-19B4-4F50-8508-6320FFCA024B}" type="pres">
      <dgm:prSet presAssocID="{DAA33F7C-6A9F-4FA1-80B4-AE2654C14C79}" presName="rootText" presStyleLbl="node1" presStyleIdx="1" presStyleCnt="6" custScaleX="235721">
        <dgm:presLayoutVars>
          <dgm:chMax/>
          <dgm:chPref val="3"/>
        </dgm:presLayoutVars>
      </dgm:prSet>
      <dgm:spPr/>
      <dgm:t>
        <a:bodyPr/>
        <a:lstStyle/>
        <a:p>
          <a:endParaRPr lang="en-US"/>
        </a:p>
      </dgm:t>
    </dgm:pt>
    <dgm:pt modelId="{789BCC84-5CF3-40A6-8374-4182B58E36E9}" type="pres">
      <dgm:prSet presAssocID="{DAA33F7C-6A9F-4FA1-80B4-AE2654C14C79}" presName="titleText2" presStyleLbl="fgAcc1" presStyleIdx="1" presStyleCnt="6" custScaleX="149083" custScaleY="115340" custLinFactNeighborX="1795" custLinFactNeighborY="-3197">
        <dgm:presLayoutVars>
          <dgm:chMax val="0"/>
          <dgm:chPref val="0"/>
        </dgm:presLayoutVars>
      </dgm:prSet>
      <dgm:spPr/>
      <dgm:t>
        <a:bodyPr/>
        <a:lstStyle/>
        <a:p>
          <a:endParaRPr lang="en-US"/>
        </a:p>
      </dgm:t>
    </dgm:pt>
    <dgm:pt modelId="{D4A2317F-D954-4F9E-B2E6-BCD096581BF2}" type="pres">
      <dgm:prSet presAssocID="{DAA33F7C-6A9F-4FA1-80B4-AE2654C14C79}" presName="rootConnector" presStyleLbl="node3" presStyleIdx="0" presStyleCnt="0"/>
      <dgm:spPr/>
      <dgm:t>
        <a:bodyPr/>
        <a:lstStyle/>
        <a:p>
          <a:endParaRPr lang="en-US"/>
        </a:p>
      </dgm:t>
    </dgm:pt>
    <dgm:pt modelId="{BA2A292C-6220-4213-B77B-9EE847558084}" type="pres">
      <dgm:prSet presAssocID="{DAA33F7C-6A9F-4FA1-80B4-AE2654C14C79}" presName="hierChild4" presStyleCnt="0"/>
      <dgm:spPr/>
      <dgm:t>
        <a:bodyPr/>
        <a:lstStyle/>
        <a:p>
          <a:endParaRPr lang="en-US"/>
        </a:p>
      </dgm:t>
    </dgm:pt>
    <dgm:pt modelId="{5C440449-C4A6-4B08-BAF5-F6961E5323C9}" type="pres">
      <dgm:prSet presAssocID="{499EEEE9-6BA1-48C7-AE11-16B369DA8C21}" presName="Name37" presStyleLbl="parChTrans1D4" presStyleIdx="0" presStyleCnt="4"/>
      <dgm:spPr/>
      <dgm:t>
        <a:bodyPr/>
        <a:lstStyle/>
        <a:p>
          <a:endParaRPr lang="en-US"/>
        </a:p>
      </dgm:t>
    </dgm:pt>
    <dgm:pt modelId="{569D4B9C-8AE8-4F8E-AD0E-894AE3C70BC3}" type="pres">
      <dgm:prSet presAssocID="{C75C4BF4-728D-44F2-9CB7-E0164B0411A8}" presName="hierRoot2" presStyleCnt="0">
        <dgm:presLayoutVars>
          <dgm:hierBranch val="init"/>
        </dgm:presLayoutVars>
      </dgm:prSet>
      <dgm:spPr/>
      <dgm:t>
        <a:bodyPr/>
        <a:lstStyle/>
        <a:p>
          <a:endParaRPr lang="en-US"/>
        </a:p>
      </dgm:t>
    </dgm:pt>
    <dgm:pt modelId="{0DD02E87-E42A-4A6B-9D52-1AF3F401FA22}" type="pres">
      <dgm:prSet presAssocID="{C75C4BF4-728D-44F2-9CB7-E0164B0411A8}" presName="rootComposite" presStyleCnt="0"/>
      <dgm:spPr/>
      <dgm:t>
        <a:bodyPr/>
        <a:lstStyle/>
        <a:p>
          <a:endParaRPr lang="en-US"/>
        </a:p>
      </dgm:t>
    </dgm:pt>
    <dgm:pt modelId="{919A011E-8915-474E-A7DB-50A1B0694BB7}" type="pres">
      <dgm:prSet presAssocID="{C75C4BF4-728D-44F2-9CB7-E0164B0411A8}" presName="rootText" presStyleLbl="node1" presStyleIdx="2" presStyleCnt="6" custScaleX="235721">
        <dgm:presLayoutVars>
          <dgm:chMax/>
          <dgm:chPref val="3"/>
        </dgm:presLayoutVars>
      </dgm:prSet>
      <dgm:spPr/>
      <dgm:t>
        <a:bodyPr/>
        <a:lstStyle/>
        <a:p>
          <a:endParaRPr lang="en-US"/>
        </a:p>
      </dgm:t>
    </dgm:pt>
    <dgm:pt modelId="{DDA0AD64-D07C-44D0-AAA2-33B1D31C7D21}" type="pres">
      <dgm:prSet presAssocID="{C75C4BF4-728D-44F2-9CB7-E0164B0411A8}" presName="titleText2" presStyleLbl="fgAcc1" presStyleIdx="2" presStyleCnt="6" custScaleX="149083">
        <dgm:presLayoutVars>
          <dgm:chMax val="0"/>
          <dgm:chPref val="0"/>
        </dgm:presLayoutVars>
      </dgm:prSet>
      <dgm:spPr/>
      <dgm:t>
        <a:bodyPr/>
        <a:lstStyle/>
        <a:p>
          <a:endParaRPr lang="en-US"/>
        </a:p>
      </dgm:t>
    </dgm:pt>
    <dgm:pt modelId="{3755A3D8-24CB-4EB8-8FE6-9644C56B627C}" type="pres">
      <dgm:prSet presAssocID="{C75C4BF4-728D-44F2-9CB7-E0164B0411A8}" presName="rootConnector" presStyleLbl="node4" presStyleIdx="0" presStyleCnt="0"/>
      <dgm:spPr/>
      <dgm:t>
        <a:bodyPr/>
        <a:lstStyle/>
        <a:p>
          <a:endParaRPr lang="en-US"/>
        </a:p>
      </dgm:t>
    </dgm:pt>
    <dgm:pt modelId="{F7CBC615-95A0-4E38-944F-234A34CC62FB}" type="pres">
      <dgm:prSet presAssocID="{C75C4BF4-728D-44F2-9CB7-E0164B0411A8}" presName="hierChild4" presStyleCnt="0"/>
      <dgm:spPr/>
      <dgm:t>
        <a:bodyPr/>
        <a:lstStyle/>
        <a:p>
          <a:endParaRPr lang="en-US"/>
        </a:p>
      </dgm:t>
    </dgm:pt>
    <dgm:pt modelId="{74B3BE40-3AEF-4068-9B75-73490D6CAEA2}" type="pres">
      <dgm:prSet presAssocID="{61208766-2865-4C9E-A610-E729F49B9783}" presName="Name37" presStyleLbl="parChTrans1D4" presStyleIdx="1" presStyleCnt="4"/>
      <dgm:spPr/>
      <dgm:t>
        <a:bodyPr/>
        <a:lstStyle/>
        <a:p>
          <a:endParaRPr lang="en-US"/>
        </a:p>
      </dgm:t>
    </dgm:pt>
    <dgm:pt modelId="{5195FA20-428E-4706-A977-18E546E613C5}" type="pres">
      <dgm:prSet presAssocID="{D4E381BA-51F8-4AD7-90D6-8AB5D1124BFA}" presName="hierRoot2" presStyleCnt="0">
        <dgm:presLayoutVars>
          <dgm:hierBranch val="init"/>
        </dgm:presLayoutVars>
      </dgm:prSet>
      <dgm:spPr/>
      <dgm:t>
        <a:bodyPr/>
        <a:lstStyle/>
        <a:p>
          <a:endParaRPr lang="en-US"/>
        </a:p>
      </dgm:t>
    </dgm:pt>
    <dgm:pt modelId="{4D81E945-426C-4BAF-8A58-D68560518647}" type="pres">
      <dgm:prSet presAssocID="{D4E381BA-51F8-4AD7-90D6-8AB5D1124BFA}" presName="rootComposite" presStyleCnt="0"/>
      <dgm:spPr/>
      <dgm:t>
        <a:bodyPr/>
        <a:lstStyle/>
        <a:p>
          <a:endParaRPr lang="en-US"/>
        </a:p>
      </dgm:t>
    </dgm:pt>
    <dgm:pt modelId="{7691AC45-886F-4A71-9807-BBF7FC8B7291}" type="pres">
      <dgm:prSet presAssocID="{D4E381BA-51F8-4AD7-90D6-8AB5D1124BFA}" presName="rootText" presStyleLbl="node1" presStyleIdx="3" presStyleCnt="6" custScaleX="259677" custScaleY="146289" custLinFactNeighborX="-633" custLinFactNeighborY="1473">
        <dgm:presLayoutVars>
          <dgm:chMax/>
          <dgm:chPref val="3"/>
        </dgm:presLayoutVars>
      </dgm:prSet>
      <dgm:spPr/>
      <dgm:t>
        <a:bodyPr/>
        <a:lstStyle/>
        <a:p>
          <a:endParaRPr lang="en-US"/>
        </a:p>
      </dgm:t>
    </dgm:pt>
    <dgm:pt modelId="{2241B145-8674-4B9F-A0E7-4D6A9AC4A63B}" type="pres">
      <dgm:prSet presAssocID="{D4E381BA-51F8-4AD7-90D6-8AB5D1124BFA}" presName="titleText2" presStyleLbl="fgAcc1" presStyleIdx="3" presStyleCnt="6">
        <dgm:presLayoutVars>
          <dgm:chMax val="0"/>
          <dgm:chPref val="0"/>
        </dgm:presLayoutVars>
      </dgm:prSet>
      <dgm:spPr/>
      <dgm:t>
        <a:bodyPr/>
        <a:lstStyle/>
        <a:p>
          <a:endParaRPr lang="en-US"/>
        </a:p>
      </dgm:t>
    </dgm:pt>
    <dgm:pt modelId="{B6A086F3-CF53-482B-9943-FCC27BBFB9A7}" type="pres">
      <dgm:prSet presAssocID="{D4E381BA-51F8-4AD7-90D6-8AB5D1124BFA}" presName="rootConnector" presStyleLbl="node4" presStyleIdx="0" presStyleCnt="0"/>
      <dgm:spPr/>
      <dgm:t>
        <a:bodyPr/>
        <a:lstStyle/>
        <a:p>
          <a:endParaRPr lang="en-US"/>
        </a:p>
      </dgm:t>
    </dgm:pt>
    <dgm:pt modelId="{1C141249-46C9-4868-B2CD-4082400D6824}" type="pres">
      <dgm:prSet presAssocID="{D4E381BA-51F8-4AD7-90D6-8AB5D1124BFA}" presName="hierChild4" presStyleCnt="0"/>
      <dgm:spPr/>
      <dgm:t>
        <a:bodyPr/>
        <a:lstStyle/>
        <a:p>
          <a:endParaRPr lang="en-US"/>
        </a:p>
      </dgm:t>
    </dgm:pt>
    <dgm:pt modelId="{C2C9CEEF-9D32-4014-BDCD-FBA8E885432F}" type="pres">
      <dgm:prSet presAssocID="{52772E25-AD29-4E10-8693-FEFEB75ACD04}" presName="Name37" presStyleLbl="parChTrans1D4" presStyleIdx="2" presStyleCnt="4"/>
      <dgm:spPr/>
      <dgm:t>
        <a:bodyPr/>
        <a:lstStyle/>
        <a:p>
          <a:endParaRPr lang="en-US"/>
        </a:p>
      </dgm:t>
    </dgm:pt>
    <dgm:pt modelId="{9A793779-6272-48B7-9C3C-E2D647167440}" type="pres">
      <dgm:prSet presAssocID="{1B3FB444-EC62-4440-B4F6-DDD0031289BF}" presName="hierRoot2" presStyleCnt="0">
        <dgm:presLayoutVars>
          <dgm:hierBranch val="init"/>
        </dgm:presLayoutVars>
      </dgm:prSet>
      <dgm:spPr/>
      <dgm:t>
        <a:bodyPr/>
        <a:lstStyle/>
        <a:p>
          <a:endParaRPr lang="en-US"/>
        </a:p>
      </dgm:t>
    </dgm:pt>
    <dgm:pt modelId="{7F62E226-167D-449B-94F0-40DEF19E6141}" type="pres">
      <dgm:prSet presAssocID="{1B3FB444-EC62-4440-B4F6-DDD0031289BF}" presName="rootComposite" presStyleCnt="0"/>
      <dgm:spPr/>
      <dgm:t>
        <a:bodyPr/>
        <a:lstStyle/>
        <a:p>
          <a:endParaRPr lang="en-US"/>
        </a:p>
      </dgm:t>
    </dgm:pt>
    <dgm:pt modelId="{1F66EABD-D170-4879-AEE5-3E1003012E0E}" type="pres">
      <dgm:prSet presAssocID="{1B3FB444-EC62-4440-B4F6-DDD0031289BF}" presName="rootText" presStyleLbl="node1" presStyleIdx="4" presStyleCnt="6" custScaleX="258570" custScaleY="128933" custLinFactNeighborX="-673" custLinFactNeighborY="-1343">
        <dgm:presLayoutVars>
          <dgm:chMax/>
          <dgm:chPref val="3"/>
        </dgm:presLayoutVars>
      </dgm:prSet>
      <dgm:spPr/>
      <dgm:t>
        <a:bodyPr/>
        <a:lstStyle/>
        <a:p>
          <a:endParaRPr lang="en-US"/>
        </a:p>
      </dgm:t>
    </dgm:pt>
    <dgm:pt modelId="{64804E68-0E2C-4ACA-8F77-48578C2674A4}" type="pres">
      <dgm:prSet presAssocID="{1B3FB444-EC62-4440-B4F6-DDD0031289BF}" presName="titleText2" presStyleLbl="fgAcc1" presStyleIdx="4" presStyleCnt="6">
        <dgm:presLayoutVars>
          <dgm:chMax val="0"/>
          <dgm:chPref val="0"/>
        </dgm:presLayoutVars>
      </dgm:prSet>
      <dgm:spPr/>
      <dgm:t>
        <a:bodyPr/>
        <a:lstStyle/>
        <a:p>
          <a:endParaRPr lang="en-US"/>
        </a:p>
      </dgm:t>
    </dgm:pt>
    <dgm:pt modelId="{07E14656-2021-414C-8ADF-FE64164B0D39}" type="pres">
      <dgm:prSet presAssocID="{1B3FB444-EC62-4440-B4F6-DDD0031289BF}" presName="rootConnector" presStyleLbl="node4" presStyleIdx="0" presStyleCnt="0"/>
      <dgm:spPr/>
      <dgm:t>
        <a:bodyPr/>
        <a:lstStyle/>
        <a:p>
          <a:endParaRPr lang="en-US"/>
        </a:p>
      </dgm:t>
    </dgm:pt>
    <dgm:pt modelId="{58F6FFD3-D61A-4B0A-9466-9CD7D82F7AC2}" type="pres">
      <dgm:prSet presAssocID="{1B3FB444-EC62-4440-B4F6-DDD0031289BF}" presName="hierChild4" presStyleCnt="0"/>
      <dgm:spPr/>
      <dgm:t>
        <a:bodyPr/>
        <a:lstStyle/>
        <a:p>
          <a:endParaRPr lang="en-US"/>
        </a:p>
      </dgm:t>
    </dgm:pt>
    <dgm:pt modelId="{7AB7E343-89FB-4F9C-8324-5752BA0DD0C7}" type="pres">
      <dgm:prSet presAssocID="{1B3FB444-EC62-4440-B4F6-DDD0031289BF}" presName="hierChild5" presStyleCnt="0"/>
      <dgm:spPr/>
      <dgm:t>
        <a:bodyPr/>
        <a:lstStyle/>
        <a:p>
          <a:endParaRPr lang="en-US"/>
        </a:p>
      </dgm:t>
    </dgm:pt>
    <dgm:pt modelId="{49E85F04-76DE-40BD-AA75-49BCD024B628}" type="pres">
      <dgm:prSet presAssocID="{D4E381BA-51F8-4AD7-90D6-8AB5D1124BFA}" presName="hierChild5" presStyleCnt="0"/>
      <dgm:spPr/>
      <dgm:t>
        <a:bodyPr/>
        <a:lstStyle/>
        <a:p>
          <a:endParaRPr lang="en-US"/>
        </a:p>
      </dgm:t>
    </dgm:pt>
    <dgm:pt modelId="{DD11F8CB-7651-4688-BF26-B02E436A3417}" type="pres">
      <dgm:prSet presAssocID="{1A8770EF-48B3-4169-AD8B-A2FB1FD9A3BC}" presName="Name37" presStyleLbl="parChTrans1D4" presStyleIdx="3" presStyleCnt="4"/>
      <dgm:spPr/>
      <dgm:t>
        <a:bodyPr/>
        <a:lstStyle/>
        <a:p>
          <a:endParaRPr lang="en-US"/>
        </a:p>
      </dgm:t>
    </dgm:pt>
    <dgm:pt modelId="{926A78E5-D4B3-4963-838F-8FBD1EF67611}" type="pres">
      <dgm:prSet presAssocID="{8C2D4633-5CEB-41BE-BC5B-27D7C0A1C59A}" presName="hierRoot2" presStyleCnt="0">
        <dgm:presLayoutVars>
          <dgm:hierBranch val="init"/>
        </dgm:presLayoutVars>
      </dgm:prSet>
      <dgm:spPr/>
      <dgm:t>
        <a:bodyPr/>
        <a:lstStyle/>
        <a:p>
          <a:endParaRPr lang="en-US"/>
        </a:p>
      </dgm:t>
    </dgm:pt>
    <dgm:pt modelId="{CA261939-6C4E-4ECA-A8C3-54DFB05352C1}" type="pres">
      <dgm:prSet presAssocID="{8C2D4633-5CEB-41BE-BC5B-27D7C0A1C59A}" presName="rootComposite" presStyleCnt="0"/>
      <dgm:spPr/>
      <dgm:t>
        <a:bodyPr/>
        <a:lstStyle/>
        <a:p>
          <a:endParaRPr lang="en-US"/>
        </a:p>
      </dgm:t>
    </dgm:pt>
    <dgm:pt modelId="{64933256-7F58-48AF-A3E0-9842691B4390}" type="pres">
      <dgm:prSet presAssocID="{8C2D4633-5CEB-41BE-BC5B-27D7C0A1C59A}" presName="rootText" presStyleLbl="node1" presStyleIdx="5" presStyleCnt="6" custScaleX="243487" custScaleY="146289" custLinFactNeighborX="0" custLinFactNeighborY="1473">
        <dgm:presLayoutVars>
          <dgm:chMax/>
          <dgm:chPref val="3"/>
        </dgm:presLayoutVars>
      </dgm:prSet>
      <dgm:spPr/>
      <dgm:t>
        <a:bodyPr/>
        <a:lstStyle/>
        <a:p>
          <a:endParaRPr lang="en-US"/>
        </a:p>
      </dgm:t>
    </dgm:pt>
    <dgm:pt modelId="{EDD3D785-787B-435E-9A82-B81418D2431B}" type="pres">
      <dgm:prSet presAssocID="{8C2D4633-5CEB-41BE-BC5B-27D7C0A1C59A}" presName="titleText2" presStyleLbl="fgAcc1" presStyleIdx="5" presStyleCnt="6" custScaleX="123346" custScaleY="119916" custLinFactNeighborX="-992" custLinFactNeighborY="43010">
        <dgm:presLayoutVars>
          <dgm:chMax val="0"/>
          <dgm:chPref val="0"/>
        </dgm:presLayoutVars>
      </dgm:prSet>
      <dgm:spPr/>
      <dgm:t>
        <a:bodyPr/>
        <a:lstStyle/>
        <a:p>
          <a:endParaRPr lang="en-US"/>
        </a:p>
      </dgm:t>
    </dgm:pt>
    <dgm:pt modelId="{243FD88B-A255-4499-AC23-A2A8D4320A8C}" type="pres">
      <dgm:prSet presAssocID="{8C2D4633-5CEB-41BE-BC5B-27D7C0A1C59A}" presName="rootConnector" presStyleLbl="node4" presStyleIdx="0" presStyleCnt="0"/>
      <dgm:spPr/>
      <dgm:t>
        <a:bodyPr/>
        <a:lstStyle/>
        <a:p>
          <a:endParaRPr lang="en-US"/>
        </a:p>
      </dgm:t>
    </dgm:pt>
    <dgm:pt modelId="{76B3A1C9-C4F1-4341-BA16-1E35E4DB1C1B}" type="pres">
      <dgm:prSet presAssocID="{8C2D4633-5CEB-41BE-BC5B-27D7C0A1C59A}" presName="hierChild4" presStyleCnt="0"/>
      <dgm:spPr/>
      <dgm:t>
        <a:bodyPr/>
        <a:lstStyle/>
        <a:p>
          <a:endParaRPr lang="en-US"/>
        </a:p>
      </dgm:t>
    </dgm:pt>
    <dgm:pt modelId="{1E0A5E33-9ECD-4057-8D5C-BA21269C156F}" type="pres">
      <dgm:prSet presAssocID="{8C2D4633-5CEB-41BE-BC5B-27D7C0A1C59A}" presName="hierChild5" presStyleCnt="0"/>
      <dgm:spPr/>
      <dgm:t>
        <a:bodyPr/>
        <a:lstStyle/>
        <a:p>
          <a:endParaRPr lang="en-US"/>
        </a:p>
      </dgm:t>
    </dgm:pt>
    <dgm:pt modelId="{8127A4E2-0B47-41D0-B186-666970E355FC}" type="pres">
      <dgm:prSet presAssocID="{C75C4BF4-728D-44F2-9CB7-E0164B0411A8}" presName="hierChild5" presStyleCnt="0"/>
      <dgm:spPr/>
      <dgm:t>
        <a:bodyPr/>
        <a:lstStyle/>
        <a:p>
          <a:endParaRPr lang="en-US"/>
        </a:p>
      </dgm:t>
    </dgm:pt>
    <dgm:pt modelId="{D1038F6A-CEDA-40CC-B113-047C3E9A19A0}" type="pres">
      <dgm:prSet presAssocID="{DAA33F7C-6A9F-4FA1-80B4-AE2654C14C79}" presName="hierChild5" presStyleCnt="0"/>
      <dgm:spPr/>
      <dgm:t>
        <a:bodyPr/>
        <a:lstStyle/>
        <a:p>
          <a:endParaRPr lang="en-US"/>
        </a:p>
      </dgm:t>
    </dgm:pt>
    <dgm:pt modelId="{91D92F7D-08DA-47F0-805B-C1CA8DC8E067}" type="pres">
      <dgm:prSet presAssocID="{B1AF1567-8B5F-41FC-B12C-F3B5C4A31D76}" presName="hierChild5" presStyleCnt="0"/>
      <dgm:spPr/>
      <dgm:t>
        <a:bodyPr/>
        <a:lstStyle/>
        <a:p>
          <a:endParaRPr lang="en-US"/>
        </a:p>
      </dgm:t>
    </dgm:pt>
    <dgm:pt modelId="{5A12C62B-D645-41CD-AF3D-8AF4D1DFCBEE}" type="pres">
      <dgm:prSet presAssocID="{7BCCF857-2107-48BE-9632-82B3D45DADC5}" presName="hierChild3" presStyleCnt="0"/>
      <dgm:spPr/>
      <dgm:t>
        <a:bodyPr/>
        <a:lstStyle/>
        <a:p>
          <a:endParaRPr lang="en-US"/>
        </a:p>
      </dgm:t>
    </dgm:pt>
  </dgm:ptLst>
  <dgm:cxnLst>
    <dgm:cxn modelId="{1224F851-2325-452F-ACC5-696C17C7549A}" type="presOf" srcId="{6B614160-618A-4AC9-A39C-7DAF3AF882AD}" destId="{9863812B-B77B-4716-8810-0068E79FDED1}" srcOrd="0" destOrd="0" presId="urn:microsoft.com/office/officeart/2008/layout/NameandTitleOrganizationalChart"/>
    <dgm:cxn modelId="{AD3ED291-3555-44E5-878C-9CB4AEB69F1F}" srcId="{C75C4BF4-728D-44F2-9CB7-E0164B0411A8}" destId="{D4E381BA-51F8-4AD7-90D6-8AB5D1124BFA}" srcOrd="0" destOrd="0" parTransId="{61208766-2865-4C9E-A610-E729F49B9783}" sibTransId="{C8A75834-042E-458F-86D3-B4DD85E66556}"/>
    <dgm:cxn modelId="{F570AC94-20D4-4BD9-B250-30BE8E270354}" type="presOf" srcId="{0F0C0D25-7EF5-4F7F-A095-7DB24FC48D5A}" destId="{6A50DE2E-4DA6-460A-AD2E-1D007032ADC0}" srcOrd="0" destOrd="0" presId="urn:microsoft.com/office/officeart/2008/layout/NameandTitleOrganizationalChart"/>
    <dgm:cxn modelId="{D72AE817-0859-4365-BD35-CBC1755169AD}" srcId="{6B614160-618A-4AC9-A39C-7DAF3AF882AD}" destId="{7BCCF857-2107-48BE-9632-82B3D45DADC5}" srcOrd="0" destOrd="0" parTransId="{27903868-C8D7-4111-AED4-8302B07B2928}" sibTransId="{15A7368D-F65B-4335-9461-5374AB5BCD45}"/>
    <dgm:cxn modelId="{D3897DB8-19D2-454F-BD40-4352AA0196D8}" type="presOf" srcId="{DAA33F7C-6A9F-4FA1-80B4-AE2654C14C79}" destId="{D4A2317F-D954-4F9E-B2E6-BCD096581BF2}" srcOrd="1" destOrd="0" presId="urn:microsoft.com/office/officeart/2008/layout/NameandTitleOrganizationalChart"/>
    <dgm:cxn modelId="{EB8E0613-66CB-4D64-B94C-1F8D544D010D}" type="presOf" srcId="{B1AF1567-8B5F-41FC-B12C-F3B5C4A31D76}" destId="{1BEFC95E-3F52-4FB2-8812-0B4BBCFA4F19}" srcOrd="1" destOrd="0" presId="urn:microsoft.com/office/officeart/2008/layout/NameandTitleOrganizationalChart"/>
    <dgm:cxn modelId="{D3ABD9E5-8D5C-463A-BA98-A8A1E400453C}" type="presOf" srcId="{61208766-2865-4C9E-A610-E729F49B9783}" destId="{74B3BE40-3AEF-4068-9B75-73490D6CAEA2}" srcOrd="0" destOrd="0" presId="urn:microsoft.com/office/officeart/2008/layout/NameandTitleOrganizationalChart"/>
    <dgm:cxn modelId="{A4E4785C-2B51-4446-AE1F-63F2EA18F3CE}" type="presOf" srcId="{7BCCF857-2107-48BE-9632-82B3D45DADC5}" destId="{E3FA9D30-598E-484B-ACB4-CCB443E937EE}" srcOrd="0" destOrd="0" presId="urn:microsoft.com/office/officeart/2008/layout/NameandTitleOrganizationalChart"/>
    <dgm:cxn modelId="{B99E002D-A490-4C0B-B7EC-66A05CBD5C05}" type="presOf" srcId="{1A8770EF-48B3-4169-AD8B-A2FB1FD9A3BC}" destId="{DD11F8CB-7651-4688-BF26-B02E436A3417}" srcOrd="0" destOrd="0" presId="urn:microsoft.com/office/officeart/2008/layout/NameandTitleOrganizationalChart"/>
    <dgm:cxn modelId="{DBC1CB54-46F9-4996-A7D3-3D8128838489}" type="presOf" srcId="{1B3FB444-EC62-4440-B4F6-DDD0031289BF}" destId="{1F66EABD-D170-4879-AEE5-3E1003012E0E}" srcOrd="0" destOrd="0" presId="urn:microsoft.com/office/officeart/2008/layout/NameandTitleOrganizationalChart"/>
    <dgm:cxn modelId="{D4DA1FDC-75C8-4A8F-9248-AD527E974670}" type="presOf" srcId="{7BCCF857-2107-48BE-9632-82B3D45DADC5}" destId="{79CF8F2B-5114-41B0-BCE7-33D9F3193FD7}" srcOrd="1" destOrd="0" presId="urn:microsoft.com/office/officeart/2008/layout/NameandTitleOrganizationalChart"/>
    <dgm:cxn modelId="{53F495E6-B811-46AE-ADD5-48D989EE12BD}" srcId="{DAA33F7C-6A9F-4FA1-80B4-AE2654C14C79}" destId="{C75C4BF4-728D-44F2-9CB7-E0164B0411A8}" srcOrd="0" destOrd="0" parTransId="{499EEEE9-6BA1-48C7-AE11-16B369DA8C21}" sibTransId="{4FC524A4-39C4-4856-940B-7C723AE3E0BA}"/>
    <dgm:cxn modelId="{5ED17081-DB92-41E4-BE9A-7F5362468605}" type="presOf" srcId="{DAA33F7C-6A9F-4FA1-80B4-AE2654C14C79}" destId="{352EAB37-19B4-4F50-8508-6320FFCA024B}" srcOrd="0" destOrd="0" presId="urn:microsoft.com/office/officeart/2008/layout/NameandTitleOrganizationalChart"/>
    <dgm:cxn modelId="{A38A0EC4-D01F-4D04-A1C8-65C9D5B11841}" srcId="{B1AF1567-8B5F-41FC-B12C-F3B5C4A31D76}" destId="{DAA33F7C-6A9F-4FA1-80B4-AE2654C14C79}" srcOrd="0" destOrd="0" parTransId="{1D2697CB-D48A-4C3D-A5F6-E3ADF58D4A4F}" sibTransId="{C98EB9FA-9C3F-427B-AD9E-CE418C17E3F1}"/>
    <dgm:cxn modelId="{FE235D33-4821-4532-B542-7AF094038928}" srcId="{D4E381BA-51F8-4AD7-90D6-8AB5D1124BFA}" destId="{1B3FB444-EC62-4440-B4F6-DDD0031289BF}" srcOrd="0" destOrd="0" parTransId="{52772E25-AD29-4E10-8693-FEFEB75ACD04}" sibTransId="{669BBF06-31A3-486F-A16A-F1698086905D}"/>
    <dgm:cxn modelId="{A7454078-894B-4EAD-AFB6-246F4FFC1797}" type="presOf" srcId="{D4E381BA-51F8-4AD7-90D6-8AB5D1124BFA}" destId="{7691AC45-886F-4A71-9807-BBF7FC8B7291}" srcOrd="0" destOrd="0" presId="urn:microsoft.com/office/officeart/2008/layout/NameandTitleOrganizationalChart"/>
    <dgm:cxn modelId="{138685FA-C963-4B98-9D4F-DF22C7BA3526}" type="presOf" srcId="{15A7368D-F65B-4335-9461-5374AB5BCD45}" destId="{24B7F0FF-7755-4B16-8C32-26CE0E041D48}" srcOrd="0" destOrd="0" presId="urn:microsoft.com/office/officeart/2008/layout/NameandTitleOrganizationalChart"/>
    <dgm:cxn modelId="{05471764-B28A-4423-AE7C-1D4B722236B7}" type="presOf" srcId="{C8A75834-042E-458F-86D3-B4DD85E66556}" destId="{2241B145-8674-4B9F-A0E7-4D6A9AC4A63B}" srcOrd="0" destOrd="0" presId="urn:microsoft.com/office/officeart/2008/layout/NameandTitleOrganizationalChart"/>
    <dgm:cxn modelId="{FBFE5825-0417-492D-869E-7E6734559B7D}" type="presOf" srcId="{8C2D4633-5CEB-41BE-BC5B-27D7C0A1C59A}" destId="{243FD88B-A255-4499-AC23-A2A8D4320A8C}" srcOrd="1" destOrd="0" presId="urn:microsoft.com/office/officeart/2008/layout/NameandTitleOrganizationalChart"/>
    <dgm:cxn modelId="{483C35D4-30C6-4BB9-BDEA-BE2EE91E9757}" type="presOf" srcId="{D4E381BA-51F8-4AD7-90D6-8AB5D1124BFA}" destId="{B6A086F3-CF53-482B-9943-FCC27BBFB9A7}" srcOrd="1" destOrd="0" presId="urn:microsoft.com/office/officeart/2008/layout/NameandTitleOrganizationalChart"/>
    <dgm:cxn modelId="{16D20BEC-93E2-41BF-8777-9338276E6A87}" type="presOf" srcId="{C98EB9FA-9C3F-427B-AD9E-CE418C17E3F1}" destId="{789BCC84-5CF3-40A6-8374-4182B58E36E9}" srcOrd="0" destOrd="0" presId="urn:microsoft.com/office/officeart/2008/layout/NameandTitleOrganizationalChart"/>
    <dgm:cxn modelId="{8C15385F-65D2-404A-B286-6CBA25EBAD4F}" type="presOf" srcId="{C75C4BF4-728D-44F2-9CB7-E0164B0411A8}" destId="{919A011E-8915-474E-A7DB-50A1B0694BB7}" srcOrd="0" destOrd="0" presId="urn:microsoft.com/office/officeart/2008/layout/NameandTitleOrganizationalChart"/>
    <dgm:cxn modelId="{3F5FE97B-8569-4965-A3EA-57D7E80BE843}" type="presOf" srcId="{1B3FB444-EC62-4440-B4F6-DDD0031289BF}" destId="{07E14656-2021-414C-8ADF-FE64164B0D39}" srcOrd="1" destOrd="0" presId="urn:microsoft.com/office/officeart/2008/layout/NameandTitleOrganizationalChart"/>
    <dgm:cxn modelId="{48896C11-5F65-491A-A307-BFC9A7D2405C}" type="presOf" srcId="{E4152419-DED8-4A6B-A984-C76D7EA79AA6}" destId="{EDD3D785-787B-435E-9A82-B81418D2431B}" srcOrd="0" destOrd="0" presId="urn:microsoft.com/office/officeart/2008/layout/NameandTitleOrganizationalChart"/>
    <dgm:cxn modelId="{0423050D-AD81-483E-B868-D5D2D7BFE868}" type="presOf" srcId="{4FC524A4-39C4-4856-940B-7C723AE3E0BA}" destId="{DDA0AD64-D07C-44D0-AAA2-33B1D31C7D21}" srcOrd="0" destOrd="0" presId="urn:microsoft.com/office/officeart/2008/layout/NameandTitleOrganizationalChart"/>
    <dgm:cxn modelId="{895299A0-3457-4CEB-8866-3B8FBA4F12D9}" type="presOf" srcId="{669BBF06-31A3-486F-A16A-F1698086905D}" destId="{64804E68-0E2C-4ACA-8F77-48578C2674A4}" srcOrd="0" destOrd="0" presId="urn:microsoft.com/office/officeart/2008/layout/NameandTitleOrganizationalChart"/>
    <dgm:cxn modelId="{E4CEF18A-F04A-46DA-90C8-30A0016BD113}" type="presOf" srcId="{8C2D4633-5CEB-41BE-BC5B-27D7C0A1C59A}" destId="{64933256-7F58-48AF-A3E0-9842691B4390}" srcOrd="0" destOrd="0" presId="urn:microsoft.com/office/officeart/2008/layout/NameandTitleOrganizationalChart"/>
    <dgm:cxn modelId="{0C3D84FE-0513-40EC-8CD9-5B1AF0FE3117}" type="presOf" srcId="{52772E25-AD29-4E10-8693-FEFEB75ACD04}" destId="{C2C9CEEF-9D32-4014-BDCD-FBA8E885432F}" srcOrd="0" destOrd="0" presId="urn:microsoft.com/office/officeart/2008/layout/NameandTitleOrganizationalChart"/>
    <dgm:cxn modelId="{235504A2-2497-48D5-990E-D5C60B5B592D}" srcId="{7BCCF857-2107-48BE-9632-82B3D45DADC5}" destId="{B1AF1567-8B5F-41FC-B12C-F3B5C4A31D76}" srcOrd="0" destOrd="0" parTransId="{FFF798C0-2049-4F06-9210-FF67090BCF5A}" sibTransId="{0F0C0D25-7EF5-4F7F-A095-7DB24FC48D5A}"/>
    <dgm:cxn modelId="{B23D3FF1-A003-42BA-A8C0-687425DD201A}" type="presOf" srcId="{1D2697CB-D48A-4C3D-A5F6-E3ADF58D4A4F}" destId="{507E4CA8-CA82-42E3-BFD4-BFF1C801EACE}" srcOrd="0" destOrd="0" presId="urn:microsoft.com/office/officeart/2008/layout/NameandTitleOrganizationalChart"/>
    <dgm:cxn modelId="{D3C02F8B-B4D5-44DB-8653-8E28192E9F11}" type="presOf" srcId="{B1AF1567-8B5F-41FC-B12C-F3B5C4A31D76}" destId="{97C34E62-C771-414A-9D99-2E8C25374330}" srcOrd="0" destOrd="0" presId="urn:microsoft.com/office/officeart/2008/layout/NameandTitleOrganizationalChart"/>
    <dgm:cxn modelId="{687A8E09-4831-4611-9FFC-D54F2FEA1566}" srcId="{C75C4BF4-728D-44F2-9CB7-E0164B0411A8}" destId="{8C2D4633-5CEB-41BE-BC5B-27D7C0A1C59A}" srcOrd="1" destOrd="0" parTransId="{1A8770EF-48B3-4169-AD8B-A2FB1FD9A3BC}" sibTransId="{E4152419-DED8-4A6B-A984-C76D7EA79AA6}"/>
    <dgm:cxn modelId="{CBD539A4-90CA-4E3D-82AC-EA5664BBCA5E}" type="presOf" srcId="{C75C4BF4-728D-44F2-9CB7-E0164B0411A8}" destId="{3755A3D8-24CB-4EB8-8FE6-9644C56B627C}" srcOrd="1" destOrd="0" presId="urn:microsoft.com/office/officeart/2008/layout/NameandTitleOrganizationalChart"/>
    <dgm:cxn modelId="{F93D1A4D-EDC6-43A2-A22C-0FB047F9BD15}" type="presOf" srcId="{FFF798C0-2049-4F06-9210-FF67090BCF5A}" destId="{B0A7D3B0-4D11-468C-A7C2-263D40A485CB}" srcOrd="0" destOrd="0" presId="urn:microsoft.com/office/officeart/2008/layout/NameandTitleOrganizationalChart"/>
    <dgm:cxn modelId="{8DF7FE1C-97B7-4C0F-8CD8-A3006DFE59C2}" type="presOf" srcId="{499EEEE9-6BA1-48C7-AE11-16B369DA8C21}" destId="{5C440449-C4A6-4B08-BAF5-F6961E5323C9}" srcOrd="0" destOrd="0" presId="urn:microsoft.com/office/officeart/2008/layout/NameandTitleOrganizationalChart"/>
    <dgm:cxn modelId="{E0666AFC-C68A-4739-B38A-F5406346C900}" type="presParOf" srcId="{9863812B-B77B-4716-8810-0068E79FDED1}" destId="{5E37DD1B-FB6B-4CF5-B294-35CBCA581201}" srcOrd="0" destOrd="0" presId="urn:microsoft.com/office/officeart/2008/layout/NameandTitleOrganizationalChart"/>
    <dgm:cxn modelId="{DE0BE2DC-5DB7-47C8-91D6-F8A93688E135}" type="presParOf" srcId="{5E37DD1B-FB6B-4CF5-B294-35CBCA581201}" destId="{04F7F12C-B6BD-4116-95B9-E3B10A624654}" srcOrd="0" destOrd="0" presId="urn:microsoft.com/office/officeart/2008/layout/NameandTitleOrganizationalChart"/>
    <dgm:cxn modelId="{550BE06C-B3DA-45FB-80A3-98DDA3D073A0}" type="presParOf" srcId="{04F7F12C-B6BD-4116-95B9-E3B10A624654}" destId="{E3FA9D30-598E-484B-ACB4-CCB443E937EE}" srcOrd="0" destOrd="0" presId="urn:microsoft.com/office/officeart/2008/layout/NameandTitleOrganizationalChart"/>
    <dgm:cxn modelId="{C15EB9CA-9575-455F-AED8-F7FA1D0601E6}" type="presParOf" srcId="{04F7F12C-B6BD-4116-95B9-E3B10A624654}" destId="{24B7F0FF-7755-4B16-8C32-26CE0E041D48}" srcOrd="1" destOrd="0" presId="urn:microsoft.com/office/officeart/2008/layout/NameandTitleOrganizationalChart"/>
    <dgm:cxn modelId="{143D03EE-11B9-4C7E-8E20-124288F840C1}" type="presParOf" srcId="{04F7F12C-B6BD-4116-95B9-E3B10A624654}" destId="{79CF8F2B-5114-41B0-BCE7-33D9F3193FD7}" srcOrd="2" destOrd="0" presId="urn:microsoft.com/office/officeart/2008/layout/NameandTitleOrganizationalChart"/>
    <dgm:cxn modelId="{33546D11-2384-40E9-BFC4-1201066B19CA}" type="presParOf" srcId="{5E37DD1B-FB6B-4CF5-B294-35CBCA581201}" destId="{45694AA2-E86B-4FBF-9865-17CF965D7352}" srcOrd="1" destOrd="0" presId="urn:microsoft.com/office/officeart/2008/layout/NameandTitleOrganizationalChart"/>
    <dgm:cxn modelId="{CD6B8E9C-FD26-4741-B346-13D297584829}" type="presParOf" srcId="{45694AA2-E86B-4FBF-9865-17CF965D7352}" destId="{B0A7D3B0-4D11-468C-A7C2-263D40A485CB}" srcOrd="0" destOrd="0" presId="urn:microsoft.com/office/officeart/2008/layout/NameandTitleOrganizationalChart"/>
    <dgm:cxn modelId="{3862302B-0535-4993-8A14-974CDE2B433C}" type="presParOf" srcId="{45694AA2-E86B-4FBF-9865-17CF965D7352}" destId="{F82D86FB-CE34-4277-BA85-F42442AFBFBD}" srcOrd="1" destOrd="0" presId="urn:microsoft.com/office/officeart/2008/layout/NameandTitleOrganizationalChart"/>
    <dgm:cxn modelId="{2610B554-92AC-41CD-B79B-77A48739776C}" type="presParOf" srcId="{F82D86FB-CE34-4277-BA85-F42442AFBFBD}" destId="{5F56C45F-8298-4DD6-B8FF-95F2B193947C}" srcOrd="0" destOrd="0" presId="urn:microsoft.com/office/officeart/2008/layout/NameandTitleOrganizationalChart"/>
    <dgm:cxn modelId="{079969A1-7F65-4B92-BEDF-D5E8F48A3828}" type="presParOf" srcId="{5F56C45F-8298-4DD6-B8FF-95F2B193947C}" destId="{97C34E62-C771-414A-9D99-2E8C25374330}" srcOrd="0" destOrd="0" presId="urn:microsoft.com/office/officeart/2008/layout/NameandTitleOrganizationalChart"/>
    <dgm:cxn modelId="{C896699C-7911-459D-8862-C751D4097774}" type="presParOf" srcId="{5F56C45F-8298-4DD6-B8FF-95F2B193947C}" destId="{6A50DE2E-4DA6-460A-AD2E-1D007032ADC0}" srcOrd="1" destOrd="0" presId="urn:microsoft.com/office/officeart/2008/layout/NameandTitleOrganizationalChart"/>
    <dgm:cxn modelId="{DF0B5237-5EB7-4CF6-8E00-FE60C4C553A9}" type="presParOf" srcId="{5F56C45F-8298-4DD6-B8FF-95F2B193947C}" destId="{1BEFC95E-3F52-4FB2-8812-0B4BBCFA4F19}" srcOrd="2" destOrd="0" presId="urn:microsoft.com/office/officeart/2008/layout/NameandTitleOrganizationalChart"/>
    <dgm:cxn modelId="{646A6186-A058-4609-AE25-04819BB5EB75}" type="presParOf" srcId="{F82D86FB-CE34-4277-BA85-F42442AFBFBD}" destId="{EAA99B9B-12CF-4921-ACA4-5DE40A5919FA}" srcOrd="1" destOrd="0" presId="urn:microsoft.com/office/officeart/2008/layout/NameandTitleOrganizationalChart"/>
    <dgm:cxn modelId="{D94E9DCF-9A14-470A-AEAF-3DB56AED915B}" type="presParOf" srcId="{EAA99B9B-12CF-4921-ACA4-5DE40A5919FA}" destId="{507E4CA8-CA82-42E3-BFD4-BFF1C801EACE}" srcOrd="0" destOrd="0" presId="urn:microsoft.com/office/officeart/2008/layout/NameandTitleOrganizationalChart"/>
    <dgm:cxn modelId="{695455D2-484A-4000-B8EC-B449517E067A}" type="presParOf" srcId="{EAA99B9B-12CF-4921-ACA4-5DE40A5919FA}" destId="{3A832F7F-EF20-4A0B-ABC4-765C5F81C633}" srcOrd="1" destOrd="0" presId="urn:microsoft.com/office/officeart/2008/layout/NameandTitleOrganizationalChart"/>
    <dgm:cxn modelId="{FC8A6352-12DE-4439-AC31-719C65A71C40}" type="presParOf" srcId="{3A832F7F-EF20-4A0B-ABC4-765C5F81C633}" destId="{D8AE76F4-1D26-44F3-8B9C-BD0FF228CD30}" srcOrd="0" destOrd="0" presId="urn:microsoft.com/office/officeart/2008/layout/NameandTitleOrganizationalChart"/>
    <dgm:cxn modelId="{E99FD010-3D9D-40F4-B9B1-D162DB64BEC2}" type="presParOf" srcId="{D8AE76F4-1D26-44F3-8B9C-BD0FF228CD30}" destId="{352EAB37-19B4-4F50-8508-6320FFCA024B}" srcOrd="0" destOrd="0" presId="urn:microsoft.com/office/officeart/2008/layout/NameandTitleOrganizationalChart"/>
    <dgm:cxn modelId="{163123FC-CA74-451A-904A-B40E71058CC2}" type="presParOf" srcId="{D8AE76F4-1D26-44F3-8B9C-BD0FF228CD30}" destId="{789BCC84-5CF3-40A6-8374-4182B58E36E9}" srcOrd="1" destOrd="0" presId="urn:microsoft.com/office/officeart/2008/layout/NameandTitleOrganizationalChart"/>
    <dgm:cxn modelId="{06460932-B5FB-4749-980D-43F847CD61C9}" type="presParOf" srcId="{D8AE76F4-1D26-44F3-8B9C-BD0FF228CD30}" destId="{D4A2317F-D954-4F9E-B2E6-BCD096581BF2}" srcOrd="2" destOrd="0" presId="urn:microsoft.com/office/officeart/2008/layout/NameandTitleOrganizationalChart"/>
    <dgm:cxn modelId="{401381E1-DBF3-466A-A374-A0D43F4B1975}" type="presParOf" srcId="{3A832F7F-EF20-4A0B-ABC4-765C5F81C633}" destId="{BA2A292C-6220-4213-B77B-9EE847558084}" srcOrd="1" destOrd="0" presId="urn:microsoft.com/office/officeart/2008/layout/NameandTitleOrganizationalChart"/>
    <dgm:cxn modelId="{970967A2-603D-4925-A5A2-85536A880CC3}" type="presParOf" srcId="{BA2A292C-6220-4213-B77B-9EE847558084}" destId="{5C440449-C4A6-4B08-BAF5-F6961E5323C9}" srcOrd="0" destOrd="0" presId="urn:microsoft.com/office/officeart/2008/layout/NameandTitleOrganizationalChart"/>
    <dgm:cxn modelId="{68EE4B4E-CF95-449A-B06A-BDFC0050D254}" type="presParOf" srcId="{BA2A292C-6220-4213-B77B-9EE847558084}" destId="{569D4B9C-8AE8-4F8E-AD0E-894AE3C70BC3}" srcOrd="1" destOrd="0" presId="urn:microsoft.com/office/officeart/2008/layout/NameandTitleOrganizationalChart"/>
    <dgm:cxn modelId="{D7F83F33-D41B-4ED1-B587-3E32C8BD7F94}" type="presParOf" srcId="{569D4B9C-8AE8-4F8E-AD0E-894AE3C70BC3}" destId="{0DD02E87-E42A-4A6B-9D52-1AF3F401FA22}" srcOrd="0" destOrd="0" presId="urn:microsoft.com/office/officeart/2008/layout/NameandTitleOrganizationalChart"/>
    <dgm:cxn modelId="{8A6C22C5-28DC-4B16-A94D-996CE7869B75}" type="presParOf" srcId="{0DD02E87-E42A-4A6B-9D52-1AF3F401FA22}" destId="{919A011E-8915-474E-A7DB-50A1B0694BB7}" srcOrd="0" destOrd="0" presId="urn:microsoft.com/office/officeart/2008/layout/NameandTitleOrganizationalChart"/>
    <dgm:cxn modelId="{15F71837-32C8-4798-9031-B5BC814F41A1}" type="presParOf" srcId="{0DD02E87-E42A-4A6B-9D52-1AF3F401FA22}" destId="{DDA0AD64-D07C-44D0-AAA2-33B1D31C7D21}" srcOrd="1" destOrd="0" presId="urn:microsoft.com/office/officeart/2008/layout/NameandTitleOrganizationalChart"/>
    <dgm:cxn modelId="{2D31C093-9731-415B-B34E-BAFF946E52B9}" type="presParOf" srcId="{0DD02E87-E42A-4A6B-9D52-1AF3F401FA22}" destId="{3755A3D8-24CB-4EB8-8FE6-9644C56B627C}" srcOrd="2" destOrd="0" presId="urn:microsoft.com/office/officeart/2008/layout/NameandTitleOrganizationalChart"/>
    <dgm:cxn modelId="{462279E9-F61E-4707-ADFA-BEE1A45BDF69}" type="presParOf" srcId="{569D4B9C-8AE8-4F8E-AD0E-894AE3C70BC3}" destId="{F7CBC615-95A0-4E38-944F-234A34CC62FB}" srcOrd="1" destOrd="0" presId="urn:microsoft.com/office/officeart/2008/layout/NameandTitleOrganizationalChart"/>
    <dgm:cxn modelId="{F5811897-A6E0-46FA-816F-4A05EDC9CC8D}" type="presParOf" srcId="{F7CBC615-95A0-4E38-944F-234A34CC62FB}" destId="{74B3BE40-3AEF-4068-9B75-73490D6CAEA2}" srcOrd="0" destOrd="0" presId="urn:microsoft.com/office/officeart/2008/layout/NameandTitleOrganizationalChart"/>
    <dgm:cxn modelId="{4FB15A9E-D784-46FD-B360-8AAF24CF505C}" type="presParOf" srcId="{F7CBC615-95A0-4E38-944F-234A34CC62FB}" destId="{5195FA20-428E-4706-A977-18E546E613C5}" srcOrd="1" destOrd="0" presId="urn:microsoft.com/office/officeart/2008/layout/NameandTitleOrganizationalChart"/>
    <dgm:cxn modelId="{BCBF3028-60DB-4475-A0B7-B0E97721749F}" type="presParOf" srcId="{5195FA20-428E-4706-A977-18E546E613C5}" destId="{4D81E945-426C-4BAF-8A58-D68560518647}" srcOrd="0" destOrd="0" presId="urn:microsoft.com/office/officeart/2008/layout/NameandTitleOrganizationalChart"/>
    <dgm:cxn modelId="{F1419908-8952-4F70-B337-D0A5E5876C28}" type="presParOf" srcId="{4D81E945-426C-4BAF-8A58-D68560518647}" destId="{7691AC45-886F-4A71-9807-BBF7FC8B7291}" srcOrd="0" destOrd="0" presId="urn:microsoft.com/office/officeart/2008/layout/NameandTitleOrganizationalChart"/>
    <dgm:cxn modelId="{C18CB815-C04B-470E-8E74-577F9D8B24F6}" type="presParOf" srcId="{4D81E945-426C-4BAF-8A58-D68560518647}" destId="{2241B145-8674-4B9F-A0E7-4D6A9AC4A63B}" srcOrd="1" destOrd="0" presId="urn:microsoft.com/office/officeart/2008/layout/NameandTitleOrganizationalChart"/>
    <dgm:cxn modelId="{92844D9B-67CD-4118-94D9-49C45E313303}" type="presParOf" srcId="{4D81E945-426C-4BAF-8A58-D68560518647}" destId="{B6A086F3-CF53-482B-9943-FCC27BBFB9A7}" srcOrd="2" destOrd="0" presId="urn:microsoft.com/office/officeart/2008/layout/NameandTitleOrganizationalChart"/>
    <dgm:cxn modelId="{3BF313A8-11A8-4A6A-B726-2BDDE6C72A26}" type="presParOf" srcId="{5195FA20-428E-4706-A977-18E546E613C5}" destId="{1C141249-46C9-4868-B2CD-4082400D6824}" srcOrd="1" destOrd="0" presId="urn:microsoft.com/office/officeart/2008/layout/NameandTitleOrganizationalChart"/>
    <dgm:cxn modelId="{BF28C2A9-F7FB-4D3F-B370-020153F3C388}" type="presParOf" srcId="{1C141249-46C9-4868-B2CD-4082400D6824}" destId="{C2C9CEEF-9D32-4014-BDCD-FBA8E885432F}" srcOrd="0" destOrd="0" presId="urn:microsoft.com/office/officeart/2008/layout/NameandTitleOrganizationalChart"/>
    <dgm:cxn modelId="{EF15BDDE-8DAF-4E72-B51D-C790195685E2}" type="presParOf" srcId="{1C141249-46C9-4868-B2CD-4082400D6824}" destId="{9A793779-6272-48B7-9C3C-E2D647167440}" srcOrd="1" destOrd="0" presId="urn:microsoft.com/office/officeart/2008/layout/NameandTitleOrganizationalChart"/>
    <dgm:cxn modelId="{8D95C6CC-B1CB-4929-97B3-B4802E7F0DA2}" type="presParOf" srcId="{9A793779-6272-48B7-9C3C-E2D647167440}" destId="{7F62E226-167D-449B-94F0-40DEF19E6141}" srcOrd="0" destOrd="0" presId="urn:microsoft.com/office/officeart/2008/layout/NameandTitleOrganizationalChart"/>
    <dgm:cxn modelId="{FC992074-F80D-413A-91CC-6D1F61D29CDF}" type="presParOf" srcId="{7F62E226-167D-449B-94F0-40DEF19E6141}" destId="{1F66EABD-D170-4879-AEE5-3E1003012E0E}" srcOrd="0" destOrd="0" presId="urn:microsoft.com/office/officeart/2008/layout/NameandTitleOrganizationalChart"/>
    <dgm:cxn modelId="{4B508C78-EA6F-43BB-AAD2-E0493916B929}" type="presParOf" srcId="{7F62E226-167D-449B-94F0-40DEF19E6141}" destId="{64804E68-0E2C-4ACA-8F77-48578C2674A4}" srcOrd="1" destOrd="0" presId="urn:microsoft.com/office/officeart/2008/layout/NameandTitleOrganizationalChart"/>
    <dgm:cxn modelId="{B1F2D28D-E79C-41F0-9157-AEEF173B659E}" type="presParOf" srcId="{7F62E226-167D-449B-94F0-40DEF19E6141}" destId="{07E14656-2021-414C-8ADF-FE64164B0D39}" srcOrd="2" destOrd="0" presId="urn:microsoft.com/office/officeart/2008/layout/NameandTitleOrganizationalChart"/>
    <dgm:cxn modelId="{0985E48B-F20A-41A2-B3E3-DF2E3846928F}" type="presParOf" srcId="{9A793779-6272-48B7-9C3C-E2D647167440}" destId="{58F6FFD3-D61A-4B0A-9466-9CD7D82F7AC2}" srcOrd="1" destOrd="0" presId="urn:microsoft.com/office/officeart/2008/layout/NameandTitleOrganizationalChart"/>
    <dgm:cxn modelId="{C220C9C4-6951-43B3-BCDF-E8342FC2A3EF}" type="presParOf" srcId="{9A793779-6272-48B7-9C3C-E2D647167440}" destId="{7AB7E343-89FB-4F9C-8324-5752BA0DD0C7}" srcOrd="2" destOrd="0" presId="urn:microsoft.com/office/officeart/2008/layout/NameandTitleOrganizationalChart"/>
    <dgm:cxn modelId="{A7857EC6-D568-4C8C-BCF3-F0A66F17FB47}" type="presParOf" srcId="{5195FA20-428E-4706-A977-18E546E613C5}" destId="{49E85F04-76DE-40BD-AA75-49BCD024B628}" srcOrd="2" destOrd="0" presId="urn:microsoft.com/office/officeart/2008/layout/NameandTitleOrganizationalChart"/>
    <dgm:cxn modelId="{DF71C747-46CF-408D-A3F3-91FA59B352E7}" type="presParOf" srcId="{F7CBC615-95A0-4E38-944F-234A34CC62FB}" destId="{DD11F8CB-7651-4688-BF26-B02E436A3417}" srcOrd="2" destOrd="0" presId="urn:microsoft.com/office/officeart/2008/layout/NameandTitleOrganizationalChart"/>
    <dgm:cxn modelId="{697F1ACE-D312-4567-AB98-071C9E02A538}" type="presParOf" srcId="{F7CBC615-95A0-4E38-944F-234A34CC62FB}" destId="{926A78E5-D4B3-4963-838F-8FBD1EF67611}" srcOrd="3" destOrd="0" presId="urn:microsoft.com/office/officeart/2008/layout/NameandTitleOrganizationalChart"/>
    <dgm:cxn modelId="{7F20BBC2-BBF9-458A-9E0D-F6DAF4AB75D9}" type="presParOf" srcId="{926A78E5-D4B3-4963-838F-8FBD1EF67611}" destId="{CA261939-6C4E-4ECA-A8C3-54DFB05352C1}" srcOrd="0" destOrd="0" presId="urn:microsoft.com/office/officeart/2008/layout/NameandTitleOrganizationalChart"/>
    <dgm:cxn modelId="{02C40119-CD68-4512-B516-45F90783FCB6}" type="presParOf" srcId="{CA261939-6C4E-4ECA-A8C3-54DFB05352C1}" destId="{64933256-7F58-48AF-A3E0-9842691B4390}" srcOrd="0" destOrd="0" presId="urn:microsoft.com/office/officeart/2008/layout/NameandTitleOrganizationalChart"/>
    <dgm:cxn modelId="{C1B1F7AA-44F9-496F-9199-294AF15EFE31}" type="presParOf" srcId="{CA261939-6C4E-4ECA-A8C3-54DFB05352C1}" destId="{EDD3D785-787B-435E-9A82-B81418D2431B}" srcOrd="1" destOrd="0" presId="urn:microsoft.com/office/officeart/2008/layout/NameandTitleOrganizationalChart"/>
    <dgm:cxn modelId="{B1D66E68-DE40-4524-996D-24E51DF3FB5E}" type="presParOf" srcId="{CA261939-6C4E-4ECA-A8C3-54DFB05352C1}" destId="{243FD88B-A255-4499-AC23-A2A8D4320A8C}" srcOrd="2" destOrd="0" presId="urn:microsoft.com/office/officeart/2008/layout/NameandTitleOrganizationalChart"/>
    <dgm:cxn modelId="{0F2BE82B-D90B-4680-BC6C-9D313FA2430B}" type="presParOf" srcId="{926A78E5-D4B3-4963-838F-8FBD1EF67611}" destId="{76B3A1C9-C4F1-4341-BA16-1E35E4DB1C1B}" srcOrd="1" destOrd="0" presId="urn:microsoft.com/office/officeart/2008/layout/NameandTitleOrganizationalChart"/>
    <dgm:cxn modelId="{AD64CB3B-69DD-4D2E-9087-5DE08D6F3DC9}" type="presParOf" srcId="{926A78E5-D4B3-4963-838F-8FBD1EF67611}" destId="{1E0A5E33-9ECD-4057-8D5C-BA21269C156F}" srcOrd="2" destOrd="0" presId="urn:microsoft.com/office/officeart/2008/layout/NameandTitleOrganizationalChart"/>
    <dgm:cxn modelId="{3490B233-3CE8-41B7-B751-A535BE7F330F}" type="presParOf" srcId="{569D4B9C-8AE8-4F8E-AD0E-894AE3C70BC3}" destId="{8127A4E2-0B47-41D0-B186-666970E355FC}" srcOrd="2" destOrd="0" presId="urn:microsoft.com/office/officeart/2008/layout/NameandTitleOrganizationalChart"/>
    <dgm:cxn modelId="{C572AD25-CA15-4F1E-98D6-82A6D44CCE2A}" type="presParOf" srcId="{3A832F7F-EF20-4A0B-ABC4-765C5F81C633}" destId="{D1038F6A-CEDA-40CC-B113-047C3E9A19A0}" srcOrd="2" destOrd="0" presId="urn:microsoft.com/office/officeart/2008/layout/NameandTitleOrganizationalChart"/>
    <dgm:cxn modelId="{B92C5EA3-CD4C-438E-B8FD-86CE8C47B897}" type="presParOf" srcId="{F82D86FB-CE34-4277-BA85-F42442AFBFBD}" destId="{91D92F7D-08DA-47F0-805B-C1CA8DC8E067}" srcOrd="2" destOrd="0" presId="urn:microsoft.com/office/officeart/2008/layout/NameandTitleOrganizationalChart"/>
    <dgm:cxn modelId="{63062478-2252-446B-A330-5FB08E3C86B6}" type="presParOf" srcId="{5E37DD1B-FB6B-4CF5-B294-35CBCA581201}" destId="{5A12C62B-D645-41CD-AF3D-8AF4D1DFCBE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614160-618A-4AC9-A39C-7DAF3AF882AD}"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7BCCF857-2107-48BE-9632-82B3D45DADC5}">
      <dgm:prSet phldrT="[Text]" custT="1"/>
      <dgm:spPr/>
      <dgm:t>
        <a:bodyPr/>
        <a:lstStyle/>
        <a:p>
          <a:r>
            <a:rPr lang="en-US" sz="2000" b="1" dirty="0" smtClean="0"/>
            <a:t>Discourse (Narrative or Expository) skills appropriate?</a:t>
          </a:r>
          <a:endParaRPr lang="en-US" sz="2000" b="1" dirty="0"/>
        </a:p>
      </dgm:t>
    </dgm:pt>
    <dgm:pt modelId="{27903868-C8D7-4111-AED4-8302B07B2928}" type="parTrans" cxnId="{D72AE817-0859-4365-BD35-CBC1755169AD}">
      <dgm:prSet/>
      <dgm:spPr/>
      <dgm:t>
        <a:bodyPr/>
        <a:lstStyle/>
        <a:p>
          <a:endParaRPr lang="en-US" sz="2000"/>
        </a:p>
      </dgm:t>
    </dgm:pt>
    <dgm:pt modelId="{15A7368D-F65B-4335-9461-5374AB5BCD45}" type="sibTrans" cxnId="{D72AE817-0859-4365-BD35-CBC1755169AD}">
      <dgm:prSet custT="1"/>
      <dgm:spPr/>
      <dgm:t>
        <a:bodyPr/>
        <a:lstStyle/>
        <a:p>
          <a:endParaRPr lang="en-US"/>
        </a:p>
      </dgm:t>
    </dgm:pt>
    <dgm:pt modelId="{B1AF1567-8B5F-41FC-B12C-F3B5C4A31D76}">
      <dgm:prSet phldrT="[Text]" custT="1"/>
      <dgm:spPr/>
      <dgm:t>
        <a:bodyPr/>
        <a:lstStyle/>
        <a:p>
          <a:r>
            <a:rPr lang="en-US" sz="2000" b="1" dirty="0" smtClean="0"/>
            <a:t>Insufficient</a:t>
          </a:r>
          <a:endParaRPr lang="en-US" sz="2000" b="1" dirty="0"/>
        </a:p>
      </dgm:t>
    </dgm:pt>
    <dgm:pt modelId="{FFF798C0-2049-4F06-9210-FF67090BCF5A}" type="parTrans" cxnId="{235504A2-2497-48D5-990E-D5C60B5B592D}">
      <dgm:prSet/>
      <dgm:spPr/>
      <dgm:t>
        <a:bodyPr/>
        <a:lstStyle/>
        <a:p>
          <a:endParaRPr lang="en-US" sz="2000"/>
        </a:p>
      </dgm:t>
    </dgm:pt>
    <dgm:pt modelId="{0F0C0D25-7EF5-4F7F-A095-7DB24FC48D5A}" type="sibTrans" cxnId="{235504A2-2497-48D5-990E-D5C60B5B592D}">
      <dgm:prSet custT="1"/>
      <dgm:spPr/>
      <dgm:t>
        <a:bodyPr/>
        <a:lstStyle/>
        <a:p>
          <a:endParaRPr lang="en-US"/>
        </a:p>
      </dgm:t>
    </dgm:pt>
    <dgm:pt modelId="{DAA33F7C-6A9F-4FA1-80B4-AE2654C14C79}">
      <dgm:prSet phldrT="[Text]" custT="1"/>
      <dgm:spPr/>
      <dgm:t>
        <a:bodyPr/>
        <a:lstStyle/>
        <a:p>
          <a:r>
            <a:rPr lang="en-US" sz="2000" b="0" dirty="0" smtClean="0"/>
            <a:t>What linguistic skills are weak</a:t>
          </a:r>
          <a:r>
            <a:rPr lang="en-US" sz="2000" b="1" dirty="0" smtClean="0"/>
            <a:t>?</a:t>
          </a:r>
          <a:endParaRPr lang="en-US" sz="2000" b="1" dirty="0"/>
        </a:p>
      </dgm:t>
    </dgm:pt>
    <dgm:pt modelId="{1D2697CB-D48A-4C3D-A5F6-E3ADF58D4A4F}" type="parTrans" cxnId="{A38A0EC4-D01F-4D04-A1C8-65C9D5B11841}">
      <dgm:prSet/>
      <dgm:spPr/>
      <dgm:t>
        <a:bodyPr/>
        <a:lstStyle/>
        <a:p>
          <a:endParaRPr lang="en-US" sz="2000"/>
        </a:p>
      </dgm:t>
    </dgm:pt>
    <dgm:pt modelId="{C98EB9FA-9C3F-427B-AD9E-CE418C17E3F1}" type="sibTrans" cxnId="{A38A0EC4-D01F-4D04-A1C8-65C9D5B11841}">
      <dgm:prSet custT="1"/>
      <dgm:spPr/>
      <dgm:t>
        <a:bodyPr/>
        <a:lstStyle/>
        <a:p>
          <a:endParaRPr lang="en-US"/>
        </a:p>
      </dgm:t>
    </dgm:pt>
    <dgm:pt modelId="{C75C4BF4-728D-44F2-9CB7-E0164B0411A8}">
      <dgm:prSet phldrT="[Text]" custT="1"/>
      <dgm:spPr/>
      <dgm:t>
        <a:bodyPr/>
        <a:lstStyle/>
        <a:p>
          <a:r>
            <a:rPr lang="en-US" sz="2000" b="0" dirty="0" smtClean="0"/>
            <a:t>Semantics</a:t>
          </a:r>
          <a:r>
            <a:rPr lang="en-US" sz="2000" b="1" dirty="0" smtClean="0"/>
            <a:t>?</a:t>
          </a:r>
          <a:endParaRPr lang="en-US" sz="2000" b="1" dirty="0"/>
        </a:p>
      </dgm:t>
    </dgm:pt>
    <dgm:pt modelId="{499EEEE9-6BA1-48C7-AE11-16B369DA8C21}" type="parTrans" cxnId="{53F495E6-B811-46AE-ADD5-48D989EE12BD}">
      <dgm:prSet/>
      <dgm:spPr/>
      <dgm:t>
        <a:bodyPr/>
        <a:lstStyle/>
        <a:p>
          <a:endParaRPr lang="en-US" sz="2000"/>
        </a:p>
      </dgm:t>
    </dgm:pt>
    <dgm:pt modelId="{4FC524A4-39C4-4856-940B-7C723AE3E0BA}" type="sibTrans" cxnId="{53F495E6-B811-46AE-ADD5-48D989EE12BD}">
      <dgm:prSet custT="1"/>
      <dgm:spPr/>
      <dgm:t>
        <a:bodyPr/>
        <a:lstStyle/>
        <a:p>
          <a:pPr algn="ctr"/>
          <a:endParaRPr lang="en-US" sz="2000" dirty="0"/>
        </a:p>
      </dgm:t>
    </dgm:pt>
    <dgm:pt modelId="{F3C96BBA-F28F-D54C-8526-76671D60353A}">
      <dgm:prSet custT="1"/>
      <dgm:spPr/>
      <dgm:t>
        <a:bodyPr/>
        <a:lstStyle/>
        <a:p>
          <a:r>
            <a:rPr lang="en-US" sz="2000" dirty="0" smtClean="0"/>
            <a:t>Syntax?</a:t>
          </a:r>
          <a:endParaRPr lang="en-US" sz="2000" dirty="0"/>
        </a:p>
      </dgm:t>
    </dgm:pt>
    <dgm:pt modelId="{7189C2A4-BDDF-6444-A532-819772EF1775}" type="parTrans" cxnId="{1DAEBDDD-5DC5-1B47-9A7A-CD2DB8CA8249}">
      <dgm:prSet/>
      <dgm:spPr/>
      <dgm:t>
        <a:bodyPr/>
        <a:lstStyle/>
        <a:p>
          <a:endParaRPr lang="en-US" sz="2000"/>
        </a:p>
      </dgm:t>
    </dgm:pt>
    <dgm:pt modelId="{B69803CB-2F31-384A-A823-BCC89D2C0DA6}" type="sibTrans" cxnId="{1DAEBDDD-5DC5-1B47-9A7A-CD2DB8CA8249}">
      <dgm:prSet custT="1"/>
      <dgm:spPr/>
      <dgm:t>
        <a:bodyPr/>
        <a:lstStyle/>
        <a:p>
          <a:endParaRPr lang="en-US" sz="2000" dirty="0"/>
        </a:p>
      </dgm:t>
    </dgm:pt>
    <dgm:pt modelId="{D3AB7D22-F91D-BD4E-97E7-1AF74000CF3E}">
      <dgm:prSet custT="1"/>
      <dgm:spPr/>
      <dgm:t>
        <a:bodyPr/>
        <a:lstStyle/>
        <a:p>
          <a:r>
            <a:rPr lang="en-US" sz="2000" dirty="0" smtClean="0"/>
            <a:t>Phonology</a:t>
          </a:r>
          <a:endParaRPr lang="en-US" sz="2000" dirty="0"/>
        </a:p>
      </dgm:t>
    </dgm:pt>
    <dgm:pt modelId="{8FF34C16-8513-5E49-A712-E10289C230B3}" type="parTrans" cxnId="{84200EA7-2A1E-8E4B-B6EA-76C5B457A2EF}">
      <dgm:prSet/>
      <dgm:spPr/>
      <dgm:t>
        <a:bodyPr/>
        <a:lstStyle/>
        <a:p>
          <a:endParaRPr lang="en-US" sz="2000"/>
        </a:p>
      </dgm:t>
    </dgm:pt>
    <dgm:pt modelId="{33525735-29F6-6949-942F-45229BAD6C36}" type="sibTrans" cxnId="{84200EA7-2A1E-8E4B-B6EA-76C5B457A2EF}">
      <dgm:prSet custT="1"/>
      <dgm:spPr/>
      <dgm:t>
        <a:bodyPr/>
        <a:lstStyle/>
        <a:p>
          <a:endParaRPr lang="en-US" sz="2000" dirty="0"/>
        </a:p>
      </dgm:t>
    </dgm:pt>
    <dgm:pt modelId="{BA0E4A2C-A106-2641-AC77-5C2730331395}">
      <dgm:prSet custT="1"/>
      <dgm:spPr/>
      <dgm:t>
        <a:bodyPr/>
        <a:lstStyle/>
        <a:p>
          <a:r>
            <a:rPr lang="en-US" sz="2000" b="1" dirty="0" smtClean="0"/>
            <a:t>Absent</a:t>
          </a:r>
          <a:endParaRPr lang="en-US" sz="2000" b="1" dirty="0"/>
        </a:p>
      </dgm:t>
    </dgm:pt>
    <dgm:pt modelId="{3B9A529E-D89C-F84C-B87F-B86CCF2F0B4E}" type="parTrans" cxnId="{185DDE80-DD7C-AB48-B8E4-3ED11051F7F7}">
      <dgm:prSet/>
      <dgm:spPr/>
      <dgm:t>
        <a:bodyPr/>
        <a:lstStyle/>
        <a:p>
          <a:endParaRPr lang="en-US" sz="2000"/>
        </a:p>
      </dgm:t>
    </dgm:pt>
    <dgm:pt modelId="{B0246DD3-23E5-DA4C-BDE6-1CC3712A938F}" type="sibTrans" cxnId="{185DDE80-DD7C-AB48-B8E4-3ED11051F7F7}">
      <dgm:prSet custT="1"/>
      <dgm:spPr/>
      <dgm:t>
        <a:bodyPr/>
        <a:lstStyle/>
        <a:p>
          <a:endParaRPr lang="en-US"/>
        </a:p>
      </dgm:t>
    </dgm:pt>
    <dgm:pt modelId="{901D3E2D-4646-0D40-BB96-13F20CE5B12B}">
      <dgm:prSet custT="1"/>
      <dgm:spPr/>
      <dgm:t>
        <a:bodyPr/>
        <a:lstStyle/>
        <a:p>
          <a:r>
            <a:rPr lang="en-US" sz="2000" dirty="0" smtClean="0"/>
            <a:t>Start working on discourse</a:t>
          </a:r>
          <a:endParaRPr lang="en-US" sz="2000" dirty="0"/>
        </a:p>
      </dgm:t>
    </dgm:pt>
    <dgm:pt modelId="{9F44A814-1F20-9E4A-89EB-A470A5977888}" type="parTrans" cxnId="{FCEF842F-D82B-5E43-BAF3-30CAEE8BE5DE}">
      <dgm:prSet/>
      <dgm:spPr/>
      <dgm:t>
        <a:bodyPr/>
        <a:lstStyle/>
        <a:p>
          <a:endParaRPr lang="en-US" sz="2000"/>
        </a:p>
      </dgm:t>
    </dgm:pt>
    <dgm:pt modelId="{C5E0450A-FEB1-2744-879A-B723770D7543}" type="sibTrans" cxnId="{FCEF842F-D82B-5E43-BAF3-30CAEE8BE5DE}">
      <dgm:prSet custT="1"/>
      <dgm:spPr/>
      <dgm:t>
        <a:bodyPr/>
        <a:lstStyle/>
        <a:p>
          <a:endParaRPr lang="en-US"/>
        </a:p>
      </dgm:t>
    </dgm:pt>
    <dgm:pt modelId="{1F46E2C0-2196-491E-A33D-8DE6239FFCC9}">
      <dgm:prSet custT="1"/>
      <dgm:spPr/>
      <dgm:t>
        <a:bodyPr/>
        <a:lstStyle/>
        <a:p>
          <a:r>
            <a:rPr lang="en-US" sz="2000" b="1" dirty="0" smtClean="0"/>
            <a:t>Sufficient</a:t>
          </a:r>
          <a:endParaRPr lang="en-US" sz="2000" b="1" dirty="0"/>
        </a:p>
      </dgm:t>
    </dgm:pt>
    <dgm:pt modelId="{006FCC12-6435-477C-8607-98C7C0E8BCF3}" type="parTrans" cxnId="{2E59524F-AEB6-4A36-A8A5-B115087F15D0}">
      <dgm:prSet/>
      <dgm:spPr/>
      <dgm:t>
        <a:bodyPr/>
        <a:lstStyle/>
        <a:p>
          <a:endParaRPr lang="en-US"/>
        </a:p>
      </dgm:t>
    </dgm:pt>
    <dgm:pt modelId="{31BAF28F-6E61-4B52-9965-7F04E15EE290}" type="sibTrans" cxnId="{2E59524F-AEB6-4A36-A8A5-B115087F15D0}">
      <dgm:prSet/>
      <dgm:spPr/>
      <dgm:t>
        <a:bodyPr/>
        <a:lstStyle/>
        <a:p>
          <a:endParaRPr lang="en-US"/>
        </a:p>
      </dgm:t>
    </dgm:pt>
    <dgm:pt modelId="{13270474-DCF3-456E-B0EC-2AF37129A50C}">
      <dgm:prSet/>
      <dgm:spPr/>
      <dgm:t>
        <a:bodyPr/>
        <a:lstStyle/>
        <a:p>
          <a:r>
            <a:rPr lang="en-US" dirty="0" smtClean="0"/>
            <a:t>Recommendations to teacher – no SLP treatment</a:t>
          </a:r>
          <a:endParaRPr lang="en-US" dirty="0"/>
        </a:p>
      </dgm:t>
    </dgm:pt>
    <dgm:pt modelId="{06E21074-8C7C-469E-82EC-D3FD7768CAA1}" type="parTrans" cxnId="{E5DDA691-D5CB-4BEB-972B-7FF73C1EEAB7}">
      <dgm:prSet/>
      <dgm:spPr/>
      <dgm:t>
        <a:bodyPr/>
        <a:lstStyle/>
        <a:p>
          <a:endParaRPr lang="en-US"/>
        </a:p>
      </dgm:t>
    </dgm:pt>
    <dgm:pt modelId="{59CCCC20-8909-4FDC-9B95-1F74EE2DCBC6}" type="sibTrans" cxnId="{E5DDA691-D5CB-4BEB-972B-7FF73C1EEAB7}">
      <dgm:prSet/>
      <dgm:spPr/>
      <dgm:t>
        <a:bodyPr/>
        <a:lstStyle/>
        <a:p>
          <a:endParaRPr lang="en-US"/>
        </a:p>
      </dgm:t>
    </dgm:pt>
    <dgm:pt modelId="{E3C7498A-33F1-694B-919C-4E135EB7CB93}" type="pres">
      <dgm:prSet presAssocID="{6B614160-618A-4AC9-A39C-7DAF3AF882AD}" presName="hierChild1" presStyleCnt="0">
        <dgm:presLayoutVars>
          <dgm:orgChart val="1"/>
          <dgm:chPref val="1"/>
          <dgm:dir/>
          <dgm:animOne val="branch"/>
          <dgm:animLvl val="lvl"/>
          <dgm:resizeHandles/>
        </dgm:presLayoutVars>
      </dgm:prSet>
      <dgm:spPr/>
      <dgm:t>
        <a:bodyPr/>
        <a:lstStyle/>
        <a:p>
          <a:endParaRPr lang="en-US"/>
        </a:p>
      </dgm:t>
    </dgm:pt>
    <dgm:pt modelId="{F7BA603F-650B-BE41-8353-4862789575E6}" type="pres">
      <dgm:prSet presAssocID="{7BCCF857-2107-48BE-9632-82B3D45DADC5}" presName="hierRoot1" presStyleCnt="0">
        <dgm:presLayoutVars>
          <dgm:hierBranch val="init"/>
        </dgm:presLayoutVars>
      </dgm:prSet>
      <dgm:spPr/>
      <dgm:t>
        <a:bodyPr/>
        <a:lstStyle/>
        <a:p>
          <a:endParaRPr lang="en-US"/>
        </a:p>
      </dgm:t>
    </dgm:pt>
    <dgm:pt modelId="{D925254A-8506-4A41-BB9A-796F6C0D8A8F}" type="pres">
      <dgm:prSet presAssocID="{7BCCF857-2107-48BE-9632-82B3D45DADC5}" presName="rootComposite1" presStyleCnt="0"/>
      <dgm:spPr/>
      <dgm:t>
        <a:bodyPr/>
        <a:lstStyle/>
        <a:p>
          <a:endParaRPr lang="en-US"/>
        </a:p>
      </dgm:t>
    </dgm:pt>
    <dgm:pt modelId="{FC9AFFA7-F327-384F-ABBB-EF6E3E3BE59B}" type="pres">
      <dgm:prSet presAssocID="{7BCCF857-2107-48BE-9632-82B3D45DADC5}" presName="rootText1" presStyleLbl="node0" presStyleIdx="0" presStyleCnt="1" custScaleX="490031" custLinFactNeighborX="13436" custLinFactNeighborY="837">
        <dgm:presLayoutVars>
          <dgm:chPref val="3"/>
        </dgm:presLayoutVars>
      </dgm:prSet>
      <dgm:spPr/>
      <dgm:t>
        <a:bodyPr/>
        <a:lstStyle/>
        <a:p>
          <a:endParaRPr lang="en-US"/>
        </a:p>
      </dgm:t>
    </dgm:pt>
    <dgm:pt modelId="{C4912868-3385-774F-88DC-D7890433CAD2}" type="pres">
      <dgm:prSet presAssocID="{7BCCF857-2107-48BE-9632-82B3D45DADC5}" presName="rootConnector1" presStyleLbl="node1" presStyleIdx="0" presStyleCnt="0"/>
      <dgm:spPr/>
      <dgm:t>
        <a:bodyPr/>
        <a:lstStyle/>
        <a:p>
          <a:endParaRPr lang="en-US"/>
        </a:p>
      </dgm:t>
    </dgm:pt>
    <dgm:pt modelId="{9E7472D9-63D0-BB42-BC47-29429298EF1F}" type="pres">
      <dgm:prSet presAssocID="{7BCCF857-2107-48BE-9632-82B3D45DADC5}" presName="hierChild2" presStyleCnt="0"/>
      <dgm:spPr/>
      <dgm:t>
        <a:bodyPr/>
        <a:lstStyle/>
        <a:p>
          <a:endParaRPr lang="en-US"/>
        </a:p>
      </dgm:t>
    </dgm:pt>
    <dgm:pt modelId="{71947966-D3B1-5241-95AA-0EC5F3FB38EF}" type="pres">
      <dgm:prSet presAssocID="{FFF798C0-2049-4F06-9210-FF67090BCF5A}" presName="Name37" presStyleLbl="parChTrans1D2" presStyleIdx="0" presStyleCnt="3"/>
      <dgm:spPr/>
      <dgm:t>
        <a:bodyPr/>
        <a:lstStyle/>
        <a:p>
          <a:endParaRPr lang="en-US"/>
        </a:p>
      </dgm:t>
    </dgm:pt>
    <dgm:pt modelId="{63E3D1DD-3A9E-6A43-AD82-17A86829BAF0}" type="pres">
      <dgm:prSet presAssocID="{B1AF1567-8B5F-41FC-B12C-F3B5C4A31D76}" presName="hierRoot2" presStyleCnt="0">
        <dgm:presLayoutVars>
          <dgm:hierBranch val="init"/>
        </dgm:presLayoutVars>
      </dgm:prSet>
      <dgm:spPr/>
      <dgm:t>
        <a:bodyPr/>
        <a:lstStyle/>
        <a:p>
          <a:endParaRPr lang="en-US"/>
        </a:p>
      </dgm:t>
    </dgm:pt>
    <dgm:pt modelId="{D73D78A4-5D66-4547-8C5F-089A0C04006F}" type="pres">
      <dgm:prSet presAssocID="{B1AF1567-8B5F-41FC-B12C-F3B5C4A31D76}" presName="rootComposite" presStyleCnt="0"/>
      <dgm:spPr/>
      <dgm:t>
        <a:bodyPr/>
        <a:lstStyle/>
        <a:p>
          <a:endParaRPr lang="en-US"/>
        </a:p>
      </dgm:t>
    </dgm:pt>
    <dgm:pt modelId="{362A2D59-B90A-F047-846D-A7BC4B80FABF}" type="pres">
      <dgm:prSet presAssocID="{B1AF1567-8B5F-41FC-B12C-F3B5C4A31D76}" presName="rootText" presStyleLbl="node2" presStyleIdx="0" presStyleCnt="3">
        <dgm:presLayoutVars>
          <dgm:chPref val="3"/>
        </dgm:presLayoutVars>
      </dgm:prSet>
      <dgm:spPr/>
      <dgm:t>
        <a:bodyPr/>
        <a:lstStyle/>
        <a:p>
          <a:endParaRPr lang="en-US"/>
        </a:p>
      </dgm:t>
    </dgm:pt>
    <dgm:pt modelId="{FB57DA72-EEAF-654B-AFAD-CA0778C4E6CE}" type="pres">
      <dgm:prSet presAssocID="{B1AF1567-8B5F-41FC-B12C-F3B5C4A31D76}" presName="rootConnector" presStyleLbl="node2" presStyleIdx="0" presStyleCnt="3"/>
      <dgm:spPr/>
      <dgm:t>
        <a:bodyPr/>
        <a:lstStyle/>
        <a:p>
          <a:endParaRPr lang="en-US"/>
        </a:p>
      </dgm:t>
    </dgm:pt>
    <dgm:pt modelId="{218E9693-0BC3-FC45-B4A6-9EAC915AADD5}" type="pres">
      <dgm:prSet presAssocID="{B1AF1567-8B5F-41FC-B12C-F3B5C4A31D76}" presName="hierChild4" presStyleCnt="0"/>
      <dgm:spPr/>
      <dgm:t>
        <a:bodyPr/>
        <a:lstStyle/>
        <a:p>
          <a:endParaRPr lang="en-US"/>
        </a:p>
      </dgm:t>
    </dgm:pt>
    <dgm:pt modelId="{5C040FD4-5D7A-B84D-A427-E77E961D8589}" type="pres">
      <dgm:prSet presAssocID="{1D2697CB-D48A-4C3D-A5F6-E3ADF58D4A4F}" presName="Name37" presStyleLbl="parChTrans1D3" presStyleIdx="0" presStyleCnt="3"/>
      <dgm:spPr/>
      <dgm:t>
        <a:bodyPr/>
        <a:lstStyle/>
        <a:p>
          <a:endParaRPr lang="en-US"/>
        </a:p>
      </dgm:t>
    </dgm:pt>
    <dgm:pt modelId="{56DFF64C-2BDE-9F4D-B17B-69052A1F1ABB}" type="pres">
      <dgm:prSet presAssocID="{DAA33F7C-6A9F-4FA1-80B4-AE2654C14C79}" presName="hierRoot2" presStyleCnt="0">
        <dgm:presLayoutVars>
          <dgm:hierBranch val="init"/>
        </dgm:presLayoutVars>
      </dgm:prSet>
      <dgm:spPr/>
      <dgm:t>
        <a:bodyPr/>
        <a:lstStyle/>
        <a:p>
          <a:endParaRPr lang="en-US"/>
        </a:p>
      </dgm:t>
    </dgm:pt>
    <dgm:pt modelId="{36C57654-E012-E643-88E8-918AE3242FF7}" type="pres">
      <dgm:prSet presAssocID="{DAA33F7C-6A9F-4FA1-80B4-AE2654C14C79}" presName="rootComposite" presStyleCnt="0"/>
      <dgm:spPr/>
      <dgm:t>
        <a:bodyPr/>
        <a:lstStyle/>
        <a:p>
          <a:endParaRPr lang="en-US"/>
        </a:p>
      </dgm:t>
    </dgm:pt>
    <dgm:pt modelId="{57A5A302-C646-BF4E-9F32-E699414C7258}" type="pres">
      <dgm:prSet presAssocID="{DAA33F7C-6A9F-4FA1-80B4-AE2654C14C79}" presName="rootText" presStyleLbl="node3" presStyleIdx="0" presStyleCnt="3" custScaleX="132127" custScaleY="129047" custLinFactNeighborX="4751" custLinFactNeighborY="-3050">
        <dgm:presLayoutVars>
          <dgm:chPref val="3"/>
        </dgm:presLayoutVars>
      </dgm:prSet>
      <dgm:spPr/>
      <dgm:t>
        <a:bodyPr/>
        <a:lstStyle/>
        <a:p>
          <a:endParaRPr lang="en-US"/>
        </a:p>
      </dgm:t>
    </dgm:pt>
    <dgm:pt modelId="{618F2843-1429-E94B-AEFA-05308DD25B18}" type="pres">
      <dgm:prSet presAssocID="{DAA33F7C-6A9F-4FA1-80B4-AE2654C14C79}" presName="rootConnector" presStyleLbl="node3" presStyleIdx="0" presStyleCnt="3"/>
      <dgm:spPr/>
      <dgm:t>
        <a:bodyPr/>
        <a:lstStyle/>
        <a:p>
          <a:endParaRPr lang="en-US"/>
        </a:p>
      </dgm:t>
    </dgm:pt>
    <dgm:pt modelId="{8976DAAC-1856-1148-9AC2-13F6214B17F5}" type="pres">
      <dgm:prSet presAssocID="{DAA33F7C-6A9F-4FA1-80B4-AE2654C14C79}" presName="hierChild4" presStyleCnt="0"/>
      <dgm:spPr/>
      <dgm:t>
        <a:bodyPr/>
        <a:lstStyle/>
        <a:p>
          <a:endParaRPr lang="en-US"/>
        </a:p>
      </dgm:t>
    </dgm:pt>
    <dgm:pt modelId="{5B383890-BB12-D84C-AC76-D4FFC64B73EA}" type="pres">
      <dgm:prSet presAssocID="{499EEEE9-6BA1-48C7-AE11-16B369DA8C21}" presName="Name37" presStyleLbl="parChTrans1D4" presStyleIdx="0" presStyleCnt="3"/>
      <dgm:spPr/>
      <dgm:t>
        <a:bodyPr/>
        <a:lstStyle/>
        <a:p>
          <a:endParaRPr lang="en-US"/>
        </a:p>
      </dgm:t>
    </dgm:pt>
    <dgm:pt modelId="{7CF1A487-0C56-8049-AC06-60B45816DD82}" type="pres">
      <dgm:prSet presAssocID="{C75C4BF4-728D-44F2-9CB7-E0164B0411A8}" presName="hierRoot2" presStyleCnt="0">
        <dgm:presLayoutVars>
          <dgm:hierBranch val="init"/>
        </dgm:presLayoutVars>
      </dgm:prSet>
      <dgm:spPr/>
      <dgm:t>
        <a:bodyPr/>
        <a:lstStyle/>
        <a:p>
          <a:endParaRPr lang="en-US"/>
        </a:p>
      </dgm:t>
    </dgm:pt>
    <dgm:pt modelId="{D0E84EAE-D291-B34B-9B81-BD50FD01450D}" type="pres">
      <dgm:prSet presAssocID="{C75C4BF4-728D-44F2-9CB7-E0164B0411A8}" presName="rootComposite" presStyleCnt="0"/>
      <dgm:spPr/>
      <dgm:t>
        <a:bodyPr/>
        <a:lstStyle/>
        <a:p>
          <a:endParaRPr lang="en-US"/>
        </a:p>
      </dgm:t>
    </dgm:pt>
    <dgm:pt modelId="{A274E596-14A4-244F-B9C1-D60CFA0D9729}" type="pres">
      <dgm:prSet presAssocID="{C75C4BF4-728D-44F2-9CB7-E0164B0411A8}" presName="rootText" presStyleLbl="node4" presStyleIdx="0" presStyleCnt="3" custScaleY="56526">
        <dgm:presLayoutVars>
          <dgm:chPref val="3"/>
        </dgm:presLayoutVars>
      </dgm:prSet>
      <dgm:spPr/>
      <dgm:t>
        <a:bodyPr/>
        <a:lstStyle/>
        <a:p>
          <a:endParaRPr lang="en-US"/>
        </a:p>
      </dgm:t>
    </dgm:pt>
    <dgm:pt modelId="{E4FC0398-CE6E-9B4F-86EF-2AFF28188075}" type="pres">
      <dgm:prSet presAssocID="{C75C4BF4-728D-44F2-9CB7-E0164B0411A8}" presName="rootConnector" presStyleLbl="node4" presStyleIdx="0" presStyleCnt="3"/>
      <dgm:spPr/>
      <dgm:t>
        <a:bodyPr/>
        <a:lstStyle/>
        <a:p>
          <a:endParaRPr lang="en-US"/>
        </a:p>
      </dgm:t>
    </dgm:pt>
    <dgm:pt modelId="{47D0924B-D937-714A-A643-66CAFBBA2C30}" type="pres">
      <dgm:prSet presAssocID="{C75C4BF4-728D-44F2-9CB7-E0164B0411A8}" presName="hierChild4" presStyleCnt="0"/>
      <dgm:spPr/>
      <dgm:t>
        <a:bodyPr/>
        <a:lstStyle/>
        <a:p>
          <a:endParaRPr lang="en-US"/>
        </a:p>
      </dgm:t>
    </dgm:pt>
    <dgm:pt modelId="{09F9BFC4-437F-E440-90DB-CB699108A060}" type="pres">
      <dgm:prSet presAssocID="{C75C4BF4-728D-44F2-9CB7-E0164B0411A8}" presName="hierChild5" presStyleCnt="0"/>
      <dgm:spPr/>
      <dgm:t>
        <a:bodyPr/>
        <a:lstStyle/>
        <a:p>
          <a:endParaRPr lang="en-US"/>
        </a:p>
      </dgm:t>
    </dgm:pt>
    <dgm:pt modelId="{EE5E20CA-F4A6-E04F-AA86-4323635E2A98}" type="pres">
      <dgm:prSet presAssocID="{7189C2A4-BDDF-6444-A532-819772EF1775}" presName="Name37" presStyleLbl="parChTrans1D4" presStyleIdx="1" presStyleCnt="3"/>
      <dgm:spPr/>
      <dgm:t>
        <a:bodyPr/>
        <a:lstStyle/>
        <a:p>
          <a:endParaRPr lang="en-US"/>
        </a:p>
      </dgm:t>
    </dgm:pt>
    <dgm:pt modelId="{F427D2B6-E96A-B14D-8C0F-EF761C9BA58E}" type="pres">
      <dgm:prSet presAssocID="{F3C96BBA-F28F-D54C-8526-76671D60353A}" presName="hierRoot2" presStyleCnt="0">
        <dgm:presLayoutVars>
          <dgm:hierBranch val="init"/>
        </dgm:presLayoutVars>
      </dgm:prSet>
      <dgm:spPr/>
      <dgm:t>
        <a:bodyPr/>
        <a:lstStyle/>
        <a:p>
          <a:endParaRPr lang="en-US"/>
        </a:p>
      </dgm:t>
    </dgm:pt>
    <dgm:pt modelId="{87C2AB3D-EAFE-2B4E-BC67-308E94345277}" type="pres">
      <dgm:prSet presAssocID="{F3C96BBA-F28F-D54C-8526-76671D60353A}" presName="rootComposite" presStyleCnt="0"/>
      <dgm:spPr/>
      <dgm:t>
        <a:bodyPr/>
        <a:lstStyle/>
        <a:p>
          <a:endParaRPr lang="en-US"/>
        </a:p>
      </dgm:t>
    </dgm:pt>
    <dgm:pt modelId="{553E75E5-87EE-104B-9005-97AC11999650}" type="pres">
      <dgm:prSet presAssocID="{F3C96BBA-F28F-D54C-8526-76671D60353A}" presName="rootText" presStyleLbl="node4" presStyleIdx="1" presStyleCnt="3" custScaleY="56526">
        <dgm:presLayoutVars>
          <dgm:chPref val="3"/>
        </dgm:presLayoutVars>
      </dgm:prSet>
      <dgm:spPr/>
      <dgm:t>
        <a:bodyPr/>
        <a:lstStyle/>
        <a:p>
          <a:endParaRPr lang="en-US"/>
        </a:p>
      </dgm:t>
    </dgm:pt>
    <dgm:pt modelId="{39437515-30FD-2042-AEB3-14B66FFB6E0F}" type="pres">
      <dgm:prSet presAssocID="{F3C96BBA-F28F-D54C-8526-76671D60353A}" presName="rootConnector" presStyleLbl="node4" presStyleIdx="1" presStyleCnt="3"/>
      <dgm:spPr/>
      <dgm:t>
        <a:bodyPr/>
        <a:lstStyle/>
        <a:p>
          <a:endParaRPr lang="en-US"/>
        </a:p>
      </dgm:t>
    </dgm:pt>
    <dgm:pt modelId="{3F47EAC0-71E6-A843-AB5E-B373417CB24E}" type="pres">
      <dgm:prSet presAssocID="{F3C96BBA-F28F-D54C-8526-76671D60353A}" presName="hierChild4" presStyleCnt="0"/>
      <dgm:spPr/>
      <dgm:t>
        <a:bodyPr/>
        <a:lstStyle/>
        <a:p>
          <a:endParaRPr lang="en-US"/>
        </a:p>
      </dgm:t>
    </dgm:pt>
    <dgm:pt modelId="{7FB6C43B-080C-AE44-8594-C9B063FC7BB0}" type="pres">
      <dgm:prSet presAssocID="{F3C96BBA-F28F-D54C-8526-76671D60353A}" presName="hierChild5" presStyleCnt="0"/>
      <dgm:spPr/>
      <dgm:t>
        <a:bodyPr/>
        <a:lstStyle/>
        <a:p>
          <a:endParaRPr lang="en-US"/>
        </a:p>
      </dgm:t>
    </dgm:pt>
    <dgm:pt modelId="{31990A4E-9B96-634B-B615-38CC7536F406}" type="pres">
      <dgm:prSet presAssocID="{8FF34C16-8513-5E49-A712-E10289C230B3}" presName="Name37" presStyleLbl="parChTrans1D4" presStyleIdx="2" presStyleCnt="3"/>
      <dgm:spPr/>
      <dgm:t>
        <a:bodyPr/>
        <a:lstStyle/>
        <a:p>
          <a:endParaRPr lang="en-US"/>
        </a:p>
      </dgm:t>
    </dgm:pt>
    <dgm:pt modelId="{2A234083-4E3D-054F-950C-FCA517C8C91D}" type="pres">
      <dgm:prSet presAssocID="{D3AB7D22-F91D-BD4E-97E7-1AF74000CF3E}" presName="hierRoot2" presStyleCnt="0">
        <dgm:presLayoutVars>
          <dgm:hierBranch val="init"/>
        </dgm:presLayoutVars>
      </dgm:prSet>
      <dgm:spPr/>
      <dgm:t>
        <a:bodyPr/>
        <a:lstStyle/>
        <a:p>
          <a:endParaRPr lang="en-US"/>
        </a:p>
      </dgm:t>
    </dgm:pt>
    <dgm:pt modelId="{856A397D-53B2-974B-9A4C-3C0056920EEE}" type="pres">
      <dgm:prSet presAssocID="{D3AB7D22-F91D-BD4E-97E7-1AF74000CF3E}" presName="rootComposite" presStyleCnt="0"/>
      <dgm:spPr/>
      <dgm:t>
        <a:bodyPr/>
        <a:lstStyle/>
        <a:p>
          <a:endParaRPr lang="en-US"/>
        </a:p>
      </dgm:t>
    </dgm:pt>
    <dgm:pt modelId="{C16CDE08-69F0-AC43-9290-7D10AA119450}" type="pres">
      <dgm:prSet presAssocID="{D3AB7D22-F91D-BD4E-97E7-1AF74000CF3E}" presName="rootText" presStyleLbl="node4" presStyleIdx="2" presStyleCnt="3" custScaleY="56526">
        <dgm:presLayoutVars>
          <dgm:chPref val="3"/>
        </dgm:presLayoutVars>
      </dgm:prSet>
      <dgm:spPr/>
      <dgm:t>
        <a:bodyPr/>
        <a:lstStyle/>
        <a:p>
          <a:endParaRPr lang="en-US"/>
        </a:p>
      </dgm:t>
    </dgm:pt>
    <dgm:pt modelId="{FF9C8BEC-D884-084C-BA0B-EDF0E65B9EE7}" type="pres">
      <dgm:prSet presAssocID="{D3AB7D22-F91D-BD4E-97E7-1AF74000CF3E}" presName="rootConnector" presStyleLbl="node4" presStyleIdx="2" presStyleCnt="3"/>
      <dgm:spPr/>
      <dgm:t>
        <a:bodyPr/>
        <a:lstStyle/>
        <a:p>
          <a:endParaRPr lang="en-US"/>
        </a:p>
      </dgm:t>
    </dgm:pt>
    <dgm:pt modelId="{05D05414-B0DD-4648-8DA4-A07D6D03CD1B}" type="pres">
      <dgm:prSet presAssocID="{D3AB7D22-F91D-BD4E-97E7-1AF74000CF3E}" presName="hierChild4" presStyleCnt="0"/>
      <dgm:spPr/>
      <dgm:t>
        <a:bodyPr/>
        <a:lstStyle/>
        <a:p>
          <a:endParaRPr lang="en-US"/>
        </a:p>
      </dgm:t>
    </dgm:pt>
    <dgm:pt modelId="{2E6A161B-5DAB-2E44-B334-6ADFB98B09CF}" type="pres">
      <dgm:prSet presAssocID="{D3AB7D22-F91D-BD4E-97E7-1AF74000CF3E}" presName="hierChild5" presStyleCnt="0"/>
      <dgm:spPr/>
      <dgm:t>
        <a:bodyPr/>
        <a:lstStyle/>
        <a:p>
          <a:endParaRPr lang="en-US"/>
        </a:p>
      </dgm:t>
    </dgm:pt>
    <dgm:pt modelId="{0FBEC8A1-A62A-4F49-96FC-AF108B729EA3}" type="pres">
      <dgm:prSet presAssocID="{DAA33F7C-6A9F-4FA1-80B4-AE2654C14C79}" presName="hierChild5" presStyleCnt="0"/>
      <dgm:spPr/>
      <dgm:t>
        <a:bodyPr/>
        <a:lstStyle/>
        <a:p>
          <a:endParaRPr lang="en-US"/>
        </a:p>
      </dgm:t>
    </dgm:pt>
    <dgm:pt modelId="{EBF4264D-22FA-0546-A721-92846A50F8FD}" type="pres">
      <dgm:prSet presAssocID="{B1AF1567-8B5F-41FC-B12C-F3B5C4A31D76}" presName="hierChild5" presStyleCnt="0"/>
      <dgm:spPr/>
      <dgm:t>
        <a:bodyPr/>
        <a:lstStyle/>
        <a:p>
          <a:endParaRPr lang="en-US"/>
        </a:p>
      </dgm:t>
    </dgm:pt>
    <dgm:pt modelId="{1589573A-9B70-1744-9B28-6876ECC4579F}" type="pres">
      <dgm:prSet presAssocID="{3B9A529E-D89C-F84C-B87F-B86CCF2F0B4E}" presName="Name37" presStyleLbl="parChTrans1D2" presStyleIdx="1" presStyleCnt="3"/>
      <dgm:spPr/>
      <dgm:t>
        <a:bodyPr/>
        <a:lstStyle/>
        <a:p>
          <a:endParaRPr lang="en-US"/>
        </a:p>
      </dgm:t>
    </dgm:pt>
    <dgm:pt modelId="{9D8F9497-C6BA-6345-8967-93794A7EC07F}" type="pres">
      <dgm:prSet presAssocID="{BA0E4A2C-A106-2641-AC77-5C2730331395}" presName="hierRoot2" presStyleCnt="0">
        <dgm:presLayoutVars>
          <dgm:hierBranch val="init"/>
        </dgm:presLayoutVars>
      </dgm:prSet>
      <dgm:spPr/>
      <dgm:t>
        <a:bodyPr/>
        <a:lstStyle/>
        <a:p>
          <a:endParaRPr lang="en-US"/>
        </a:p>
      </dgm:t>
    </dgm:pt>
    <dgm:pt modelId="{61126E94-E752-AE4F-89DF-F06930B099D0}" type="pres">
      <dgm:prSet presAssocID="{BA0E4A2C-A106-2641-AC77-5C2730331395}" presName="rootComposite" presStyleCnt="0"/>
      <dgm:spPr/>
      <dgm:t>
        <a:bodyPr/>
        <a:lstStyle/>
        <a:p>
          <a:endParaRPr lang="en-US"/>
        </a:p>
      </dgm:t>
    </dgm:pt>
    <dgm:pt modelId="{E46CD27F-7507-3743-A30B-B2AFAD920DD1}" type="pres">
      <dgm:prSet presAssocID="{BA0E4A2C-A106-2641-AC77-5C2730331395}" presName="rootText" presStyleLbl="node2" presStyleIdx="1" presStyleCnt="3" custLinFactNeighborX="46722" custLinFactNeighborY="4085">
        <dgm:presLayoutVars>
          <dgm:chPref val="3"/>
        </dgm:presLayoutVars>
      </dgm:prSet>
      <dgm:spPr/>
      <dgm:t>
        <a:bodyPr/>
        <a:lstStyle/>
        <a:p>
          <a:endParaRPr lang="en-US"/>
        </a:p>
      </dgm:t>
    </dgm:pt>
    <dgm:pt modelId="{AE1DC597-A413-DD45-811B-E297E76BE100}" type="pres">
      <dgm:prSet presAssocID="{BA0E4A2C-A106-2641-AC77-5C2730331395}" presName="rootConnector" presStyleLbl="node2" presStyleIdx="1" presStyleCnt="3"/>
      <dgm:spPr/>
      <dgm:t>
        <a:bodyPr/>
        <a:lstStyle/>
        <a:p>
          <a:endParaRPr lang="en-US"/>
        </a:p>
      </dgm:t>
    </dgm:pt>
    <dgm:pt modelId="{1254470C-0533-F941-A1F8-1DB471C96476}" type="pres">
      <dgm:prSet presAssocID="{BA0E4A2C-A106-2641-AC77-5C2730331395}" presName="hierChild4" presStyleCnt="0"/>
      <dgm:spPr/>
      <dgm:t>
        <a:bodyPr/>
        <a:lstStyle/>
        <a:p>
          <a:endParaRPr lang="en-US"/>
        </a:p>
      </dgm:t>
    </dgm:pt>
    <dgm:pt modelId="{558784A7-9639-7349-971D-85D6FBA8D492}" type="pres">
      <dgm:prSet presAssocID="{9F44A814-1F20-9E4A-89EB-A470A5977888}" presName="Name37" presStyleLbl="parChTrans1D3" presStyleIdx="1" presStyleCnt="3"/>
      <dgm:spPr/>
      <dgm:t>
        <a:bodyPr/>
        <a:lstStyle/>
        <a:p>
          <a:endParaRPr lang="en-US"/>
        </a:p>
      </dgm:t>
    </dgm:pt>
    <dgm:pt modelId="{FCF3D3C3-1F14-9042-A367-034B34E2D857}" type="pres">
      <dgm:prSet presAssocID="{901D3E2D-4646-0D40-BB96-13F20CE5B12B}" presName="hierRoot2" presStyleCnt="0">
        <dgm:presLayoutVars>
          <dgm:hierBranch val="init"/>
        </dgm:presLayoutVars>
      </dgm:prSet>
      <dgm:spPr/>
      <dgm:t>
        <a:bodyPr/>
        <a:lstStyle/>
        <a:p>
          <a:endParaRPr lang="en-US"/>
        </a:p>
      </dgm:t>
    </dgm:pt>
    <dgm:pt modelId="{FF16BED8-132D-244D-A834-D650020957C1}" type="pres">
      <dgm:prSet presAssocID="{901D3E2D-4646-0D40-BB96-13F20CE5B12B}" presName="rootComposite" presStyleCnt="0"/>
      <dgm:spPr/>
      <dgm:t>
        <a:bodyPr/>
        <a:lstStyle/>
        <a:p>
          <a:endParaRPr lang="en-US"/>
        </a:p>
      </dgm:t>
    </dgm:pt>
    <dgm:pt modelId="{F11FE40C-FCC8-CB41-9235-6ABD006C83EB}" type="pres">
      <dgm:prSet presAssocID="{901D3E2D-4646-0D40-BB96-13F20CE5B12B}" presName="rootText" presStyleLbl="node3" presStyleIdx="1" presStyleCnt="3" custScaleX="164252" custScaleY="145926">
        <dgm:presLayoutVars>
          <dgm:chPref val="3"/>
        </dgm:presLayoutVars>
      </dgm:prSet>
      <dgm:spPr/>
      <dgm:t>
        <a:bodyPr/>
        <a:lstStyle/>
        <a:p>
          <a:endParaRPr lang="en-US"/>
        </a:p>
      </dgm:t>
    </dgm:pt>
    <dgm:pt modelId="{0B06E83E-69AB-ED47-967F-3D438E29A8C8}" type="pres">
      <dgm:prSet presAssocID="{901D3E2D-4646-0D40-BB96-13F20CE5B12B}" presName="rootConnector" presStyleLbl="node3" presStyleIdx="1" presStyleCnt="3"/>
      <dgm:spPr/>
      <dgm:t>
        <a:bodyPr/>
        <a:lstStyle/>
        <a:p>
          <a:endParaRPr lang="en-US"/>
        </a:p>
      </dgm:t>
    </dgm:pt>
    <dgm:pt modelId="{AC529BF9-07B3-5346-A1CC-96B91AB77312}" type="pres">
      <dgm:prSet presAssocID="{901D3E2D-4646-0D40-BB96-13F20CE5B12B}" presName="hierChild4" presStyleCnt="0"/>
      <dgm:spPr/>
      <dgm:t>
        <a:bodyPr/>
        <a:lstStyle/>
        <a:p>
          <a:endParaRPr lang="en-US"/>
        </a:p>
      </dgm:t>
    </dgm:pt>
    <dgm:pt modelId="{4F279398-1BCE-E14F-A3F7-C633AF68F402}" type="pres">
      <dgm:prSet presAssocID="{901D3E2D-4646-0D40-BB96-13F20CE5B12B}" presName="hierChild5" presStyleCnt="0"/>
      <dgm:spPr/>
      <dgm:t>
        <a:bodyPr/>
        <a:lstStyle/>
        <a:p>
          <a:endParaRPr lang="en-US"/>
        </a:p>
      </dgm:t>
    </dgm:pt>
    <dgm:pt modelId="{3E646E5B-4B03-E849-9C48-6EB3C14637C8}" type="pres">
      <dgm:prSet presAssocID="{BA0E4A2C-A106-2641-AC77-5C2730331395}" presName="hierChild5" presStyleCnt="0"/>
      <dgm:spPr/>
      <dgm:t>
        <a:bodyPr/>
        <a:lstStyle/>
        <a:p>
          <a:endParaRPr lang="en-US"/>
        </a:p>
      </dgm:t>
    </dgm:pt>
    <dgm:pt modelId="{D507D7A7-7A34-426A-BD5E-61259818D69E}" type="pres">
      <dgm:prSet presAssocID="{006FCC12-6435-477C-8607-98C7C0E8BCF3}" presName="Name37" presStyleLbl="parChTrans1D2" presStyleIdx="2" presStyleCnt="3"/>
      <dgm:spPr/>
      <dgm:t>
        <a:bodyPr/>
        <a:lstStyle/>
        <a:p>
          <a:endParaRPr lang="en-US"/>
        </a:p>
      </dgm:t>
    </dgm:pt>
    <dgm:pt modelId="{5581F334-115C-4472-BD5D-6B2334E7459A}" type="pres">
      <dgm:prSet presAssocID="{1F46E2C0-2196-491E-A33D-8DE6239FFCC9}" presName="hierRoot2" presStyleCnt="0">
        <dgm:presLayoutVars>
          <dgm:hierBranch val="init"/>
        </dgm:presLayoutVars>
      </dgm:prSet>
      <dgm:spPr/>
    </dgm:pt>
    <dgm:pt modelId="{518EF7D8-AE6A-4864-BF1E-8D4F7372F9AF}" type="pres">
      <dgm:prSet presAssocID="{1F46E2C0-2196-491E-A33D-8DE6239FFCC9}" presName="rootComposite" presStyleCnt="0"/>
      <dgm:spPr/>
    </dgm:pt>
    <dgm:pt modelId="{4E45D062-74B2-473C-9BF8-7EC726F72BBD}" type="pres">
      <dgm:prSet presAssocID="{1F46E2C0-2196-491E-A33D-8DE6239FFCC9}" presName="rootText" presStyleLbl="node2" presStyleIdx="2" presStyleCnt="3" custLinFactNeighborX="21163" custLinFactNeighborY="4085">
        <dgm:presLayoutVars>
          <dgm:chPref val="3"/>
        </dgm:presLayoutVars>
      </dgm:prSet>
      <dgm:spPr/>
      <dgm:t>
        <a:bodyPr/>
        <a:lstStyle/>
        <a:p>
          <a:endParaRPr lang="en-US"/>
        </a:p>
      </dgm:t>
    </dgm:pt>
    <dgm:pt modelId="{0CFD7696-54FE-4ADD-9D7D-257476F7E5B7}" type="pres">
      <dgm:prSet presAssocID="{1F46E2C0-2196-491E-A33D-8DE6239FFCC9}" presName="rootConnector" presStyleLbl="node2" presStyleIdx="2" presStyleCnt="3"/>
      <dgm:spPr/>
      <dgm:t>
        <a:bodyPr/>
        <a:lstStyle/>
        <a:p>
          <a:endParaRPr lang="en-US"/>
        </a:p>
      </dgm:t>
    </dgm:pt>
    <dgm:pt modelId="{2A202966-D1F6-48E6-8FFA-449DEBAF5CC0}" type="pres">
      <dgm:prSet presAssocID="{1F46E2C0-2196-491E-A33D-8DE6239FFCC9}" presName="hierChild4" presStyleCnt="0"/>
      <dgm:spPr/>
    </dgm:pt>
    <dgm:pt modelId="{CB651605-FDAF-43B9-810E-549496B08853}" type="pres">
      <dgm:prSet presAssocID="{06E21074-8C7C-469E-82EC-D3FD7768CAA1}" presName="Name37" presStyleLbl="parChTrans1D3" presStyleIdx="2" presStyleCnt="3"/>
      <dgm:spPr/>
      <dgm:t>
        <a:bodyPr/>
        <a:lstStyle/>
        <a:p>
          <a:endParaRPr lang="en-US"/>
        </a:p>
      </dgm:t>
    </dgm:pt>
    <dgm:pt modelId="{E6330FD5-C68E-4939-94F1-D52B285B3765}" type="pres">
      <dgm:prSet presAssocID="{13270474-DCF3-456E-B0EC-2AF37129A50C}" presName="hierRoot2" presStyleCnt="0">
        <dgm:presLayoutVars>
          <dgm:hierBranch val="init"/>
        </dgm:presLayoutVars>
      </dgm:prSet>
      <dgm:spPr/>
    </dgm:pt>
    <dgm:pt modelId="{D50F796D-950E-494A-A928-EA4E359187EB}" type="pres">
      <dgm:prSet presAssocID="{13270474-DCF3-456E-B0EC-2AF37129A50C}" presName="rootComposite" presStyleCnt="0"/>
      <dgm:spPr/>
    </dgm:pt>
    <dgm:pt modelId="{2B00738C-E000-43B9-A83E-70A016F1EBAE}" type="pres">
      <dgm:prSet presAssocID="{13270474-DCF3-456E-B0EC-2AF37129A50C}" presName="rootText" presStyleLbl="node3" presStyleIdx="2" presStyleCnt="3" custScaleX="141053" custScaleY="145925">
        <dgm:presLayoutVars>
          <dgm:chPref val="3"/>
        </dgm:presLayoutVars>
      </dgm:prSet>
      <dgm:spPr/>
      <dgm:t>
        <a:bodyPr/>
        <a:lstStyle/>
        <a:p>
          <a:endParaRPr lang="en-US"/>
        </a:p>
      </dgm:t>
    </dgm:pt>
    <dgm:pt modelId="{8CACBEE1-28BF-4D9B-B8E7-9804414B3F0E}" type="pres">
      <dgm:prSet presAssocID="{13270474-DCF3-456E-B0EC-2AF37129A50C}" presName="rootConnector" presStyleLbl="node3" presStyleIdx="2" presStyleCnt="3"/>
      <dgm:spPr/>
      <dgm:t>
        <a:bodyPr/>
        <a:lstStyle/>
        <a:p>
          <a:endParaRPr lang="en-US"/>
        </a:p>
      </dgm:t>
    </dgm:pt>
    <dgm:pt modelId="{F7EDDA6D-5339-4F28-8CE5-841B46DF7A6F}" type="pres">
      <dgm:prSet presAssocID="{13270474-DCF3-456E-B0EC-2AF37129A50C}" presName="hierChild4" presStyleCnt="0"/>
      <dgm:spPr/>
    </dgm:pt>
    <dgm:pt modelId="{36883512-7B32-4680-BA59-C9CDA7BA8522}" type="pres">
      <dgm:prSet presAssocID="{13270474-DCF3-456E-B0EC-2AF37129A50C}" presName="hierChild5" presStyleCnt="0"/>
      <dgm:spPr/>
    </dgm:pt>
    <dgm:pt modelId="{918AB738-B301-476B-B8CA-768AA60F21A5}" type="pres">
      <dgm:prSet presAssocID="{1F46E2C0-2196-491E-A33D-8DE6239FFCC9}" presName="hierChild5" presStyleCnt="0"/>
      <dgm:spPr/>
    </dgm:pt>
    <dgm:pt modelId="{7B178D27-D831-3549-AA0D-0D77A4AC6694}" type="pres">
      <dgm:prSet presAssocID="{7BCCF857-2107-48BE-9632-82B3D45DADC5}" presName="hierChild3" presStyleCnt="0"/>
      <dgm:spPr/>
      <dgm:t>
        <a:bodyPr/>
        <a:lstStyle/>
        <a:p>
          <a:endParaRPr lang="en-US"/>
        </a:p>
      </dgm:t>
    </dgm:pt>
  </dgm:ptLst>
  <dgm:cxnLst>
    <dgm:cxn modelId="{ED2A040A-514A-BC46-AF0A-B7DFFB95B43F}" type="presOf" srcId="{7BCCF857-2107-48BE-9632-82B3D45DADC5}" destId="{C4912868-3385-774F-88DC-D7890433CAD2}" srcOrd="1" destOrd="0" presId="urn:microsoft.com/office/officeart/2005/8/layout/orgChart1"/>
    <dgm:cxn modelId="{6AA81739-D526-D445-BB50-BB48C79E59D8}" type="presOf" srcId="{1D2697CB-D48A-4C3D-A5F6-E3ADF58D4A4F}" destId="{5C040FD4-5D7A-B84D-A427-E77E961D8589}" srcOrd="0" destOrd="0" presId="urn:microsoft.com/office/officeart/2005/8/layout/orgChart1"/>
    <dgm:cxn modelId="{D72AE817-0859-4365-BD35-CBC1755169AD}" srcId="{6B614160-618A-4AC9-A39C-7DAF3AF882AD}" destId="{7BCCF857-2107-48BE-9632-82B3D45DADC5}" srcOrd="0" destOrd="0" parTransId="{27903868-C8D7-4111-AED4-8302B07B2928}" sibTransId="{15A7368D-F65B-4335-9461-5374AB5BCD45}"/>
    <dgm:cxn modelId="{B1AB96CA-24B0-B744-B693-9D63A6D63DB5}" type="presOf" srcId="{F3C96BBA-F28F-D54C-8526-76671D60353A}" destId="{39437515-30FD-2042-AEB3-14B66FFB6E0F}" srcOrd="1" destOrd="0" presId="urn:microsoft.com/office/officeart/2005/8/layout/orgChart1"/>
    <dgm:cxn modelId="{E2EFDEBA-9420-574E-B4C5-70461C1FA514}" type="presOf" srcId="{499EEEE9-6BA1-48C7-AE11-16B369DA8C21}" destId="{5B383890-BB12-D84C-AC76-D4FFC64B73EA}" srcOrd="0" destOrd="0" presId="urn:microsoft.com/office/officeart/2005/8/layout/orgChart1"/>
    <dgm:cxn modelId="{10C25DF0-882F-C146-9C3D-DEA3FE994752}" type="presOf" srcId="{C75C4BF4-728D-44F2-9CB7-E0164B0411A8}" destId="{A274E596-14A4-244F-B9C1-D60CFA0D9729}" srcOrd="0" destOrd="0" presId="urn:microsoft.com/office/officeart/2005/8/layout/orgChart1"/>
    <dgm:cxn modelId="{92C39EF2-9F18-4F16-ADEE-E85CB83D2A14}" type="presOf" srcId="{13270474-DCF3-456E-B0EC-2AF37129A50C}" destId="{8CACBEE1-28BF-4D9B-B8E7-9804414B3F0E}" srcOrd="1" destOrd="0" presId="urn:microsoft.com/office/officeart/2005/8/layout/orgChart1"/>
    <dgm:cxn modelId="{A325EDAC-F957-F74F-97C9-BB5DB8DD852C}" type="presOf" srcId="{9F44A814-1F20-9E4A-89EB-A470A5977888}" destId="{558784A7-9639-7349-971D-85D6FBA8D492}" srcOrd="0" destOrd="0" presId="urn:microsoft.com/office/officeart/2005/8/layout/orgChart1"/>
    <dgm:cxn modelId="{39DD8F4A-42B3-864F-9770-A7D768CED772}" type="presOf" srcId="{901D3E2D-4646-0D40-BB96-13F20CE5B12B}" destId="{0B06E83E-69AB-ED47-967F-3D438E29A8C8}" srcOrd="1" destOrd="0" presId="urn:microsoft.com/office/officeart/2005/8/layout/orgChart1"/>
    <dgm:cxn modelId="{390198AE-D01C-E545-AA98-787EF63CE48E}" type="presOf" srcId="{FFF798C0-2049-4F06-9210-FF67090BCF5A}" destId="{71947966-D3B1-5241-95AA-0EC5F3FB38EF}" srcOrd="0" destOrd="0" presId="urn:microsoft.com/office/officeart/2005/8/layout/orgChart1"/>
    <dgm:cxn modelId="{1846FBC6-E52C-0746-8A36-37D0C047F79A}" type="presOf" srcId="{D3AB7D22-F91D-BD4E-97E7-1AF74000CF3E}" destId="{FF9C8BEC-D884-084C-BA0B-EDF0E65B9EE7}" srcOrd="1" destOrd="0" presId="urn:microsoft.com/office/officeart/2005/8/layout/orgChart1"/>
    <dgm:cxn modelId="{AC5F7B29-2C95-914C-81B6-C33BDC4C1AE3}" type="presOf" srcId="{D3AB7D22-F91D-BD4E-97E7-1AF74000CF3E}" destId="{C16CDE08-69F0-AC43-9290-7D10AA119450}" srcOrd="0" destOrd="0" presId="urn:microsoft.com/office/officeart/2005/8/layout/orgChart1"/>
    <dgm:cxn modelId="{17FBD61A-2BAA-474D-B6C4-687B1539F5B8}" type="presOf" srcId="{BA0E4A2C-A106-2641-AC77-5C2730331395}" destId="{E46CD27F-7507-3743-A30B-B2AFAD920DD1}" srcOrd="0" destOrd="0" presId="urn:microsoft.com/office/officeart/2005/8/layout/orgChart1"/>
    <dgm:cxn modelId="{C70AFFA5-5A9B-2B40-8BB7-56214EC1F1A8}" type="presOf" srcId="{DAA33F7C-6A9F-4FA1-80B4-AE2654C14C79}" destId="{57A5A302-C646-BF4E-9F32-E699414C7258}" srcOrd="0" destOrd="0" presId="urn:microsoft.com/office/officeart/2005/8/layout/orgChart1"/>
    <dgm:cxn modelId="{5948B98D-80A2-5445-8F57-719A84FCCCF9}" type="presOf" srcId="{901D3E2D-4646-0D40-BB96-13F20CE5B12B}" destId="{F11FE40C-FCC8-CB41-9235-6ABD006C83EB}" srcOrd="0" destOrd="0" presId="urn:microsoft.com/office/officeart/2005/8/layout/orgChart1"/>
    <dgm:cxn modelId="{25CD5926-83D2-48DB-89D6-4B36434A0DA9}" type="presOf" srcId="{1F46E2C0-2196-491E-A33D-8DE6239FFCC9}" destId="{0CFD7696-54FE-4ADD-9D7D-257476F7E5B7}" srcOrd="1" destOrd="0" presId="urn:microsoft.com/office/officeart/2005/8/layout/orgChart1"/>
    <dgm:cxn modelId="{A6A8479D-DE48-3A4A-AD20-5E4D10E24751}" type="presOf" srcId="{8FF34C16-8513-5E49-A712-E10289C230B3}" destId="{31990A4E-9B96-634B-B615-38CC7536F406}" srcOrd="0" destOrd="0" presId="urn:microsoft.com/office/officeart/2005/8/layout/orgChart1"/>
    <dgm:cxn modelId="{1DAEBDDD-5DC5-1B47-9A7A-CD2DB8CA8249}" srcId="{DAA33F7C-6A9F-4FA1-80B4-AE2654C14C79}" destId="{F3C96BBA-F28F-D54C-8526-76671D60353A}" srcOrd="1" destOrd="0" parTransId="{7189C2A4-BDDF-6444-A532-819772EF1775}" sibTransId="{B69803CB-2F31-384A-A823-BCC89D2C0DA6}"/>
    <dgm:cxn modelId="{A38A0EC4-D01F-4D04-A1C8-65C9D5B11841}" srcId="{B1AF1567-8B5F-41FC-B12C-F3B5C4A31D76}" destId="{DAA33F7C-6A9F-4FA1-80B4-AE2654C14C79}" srcOrd="0" destOrd="0" parTransId="{1D2697CB-D48A-4C3D-A5F6-E3ADF58D4A4F}" sibTransId="{C98EB9FA-9C3F-427B-AD9E-CE418C17E3F1}"/>
    <dgm:cxn modelId="{5A549ABC-D5B4-46EC-9687-F8AE28D1E279}" type="presOf" srcId="{06E21074-8C7C-469E-82EC-D3FD7768CAA1}" destId="{CB651605-FDAF-43B9-810E-549496B08853}" srcOrd="0" destOrd="0" presId="urn:microsoft.com/office/officeart/2005/8/layout/orgChart1"/>
    <dgm:cxn modelId="{3E213B8C-CC5E-4728-B2DD-5D160FF94E56}" type="presOf" srcId="{13270474-DCF3-456E-B0EC-2AF37129A50C}" destId="{2B00738C-E000-43B9-A83E-70A016F1EBAE}" srcOrd="0" destOrd="0" presId="urn:microsoft.com/office/officeart/2005/8/layout/orgChart1"/>
    <dgm:cxn modelId="{44046574-CCD4-0743-965D-4B349D222E65}" type="presOf" srcId="{3B9A529E-D89C-F84C-B87F-B86CCF2F0B4E}" destId="{1589573A-9B70-1744-9B28-6876ECC4579F}" srcOrd="0" destOrd="0" presId="urn:microsoft.com/office/officeart/2005/8/layout/orgChart1"/>
    <dgm:cxn modelId="{235504A2-2497-48D5-990E-D5C60B5B592D}" srcId="{7BCCF857-2107-48BE-9632-82B3D45DADC5}" destId="{B1AF1567-8B5F-41FC-B12C-F3B5C4A31D76}" srcOrd="0" destOrd="0" parTransId="{FFF798C0-2049-4F06-9210-FF67090BCF5A}" sibTransId="{0F0C0D25-7EF5-4F7F-A095-7DB24FC48D5A}"/>
    <dgm:cxn modelId="{AAFDD900-20B9-494B-9817-C48905A5415B}" type="presOf" srcId="{B1AF1567-8B5F-41FC-B12C-F3B5C4A31D76}" destId="{FB57DA72-EEAF-654B-AFAD-CA0778C4E6CE}" srcOrd="1" destOrd="0" presId="urn:microsoft.com/office/officeart/2005/8/layout/orgChart1"/>
    <dgm:cxn modelId="{2E59524F-AEB6-4A36-A8A5-B115087F15D0}" srcId="{7BCCF857-2107-48BE-9632-82B3D45DADC5}" destId="{1F46E2C0-2196-491E-A33D-8DE6239FFCC9}" srcOrd="2" destOrd="0" parTransId="{006FCC12-6435-477C-8607-98C7C0E8BCF3}" sibTransId="{31BAF28F-6E61-4B52-9965-7F04E15EE290}"/>
    <dgm:cxn modelId="{9C0F3B4E-CF3A-4001-A5EC-3A0E755160C3}" type="presOf" srcId="{006FCC12-6435-477C-8607-98C7C0E8BCF3}" destId="{D507D7A7-7A34-426A-BD5E-61259818D69E}" srcOrd="0" destOrd="0" presId="urn:microsoft.com/office/officeart/2005/8/layout/orgChart1"/>
    <dgm:cxn modelId="{FCEF842F-D82B-5E43-BAF3-30CAEE8BE5DE}" srcId="{BA0E4A2C-A106-2641-AC77-5C2730331395}" destId="{901D3E2D-4646-0D40-BB96-13F20CE5B12B}" srcOrd="0" destOrd="0" parTransId="{9F44A814-1F20-9E4A-89EB-A470A5977888}" sibTransId="{C5E0450A-FEB1-2744-879A-B723770D7543}"/>
    <dgm:cxn modelId="{AA1474D3-C61B-5A4E-9FD8-4DE2FDAA55FF}" type="presOf" srcId="{7BCCF857-2107-48BE-9632-82B3D45DADC5}" destId="{FC9AFFA7-F327-384F-ABBB-EF6E3E3BE59B}" srcOrd="0" destOrd="0" presId="urn:microsoft.com/office/officeart/2005/8/layout/orgChart1"/>
    <dgm:cxn modelId="{5F47AF97-7D9B-2047-B99A-CF48F0277B61}" type="presOf" srcId="{BA0E4A2C-A106-2641-AC77-5C2730331395}" destId="{AE1DC597-A413-DD45-811B-E297E76BE100}" srcOrd="1" destOrd="0" presId="urn:microsoft.com/office/officeart/2005/8/layout/orgChart1"/>
    <dgm:cxn modelId="{1328A5A0-8998-CD4B-A5D2-E28554F9C42B}" type="presOf" srcId="{B1AF1567-8B5F-41FC-B12C-F3B5C4A31D76}" destId="{362A2D59-B90A-F047-846D-A7BC4B80FABF}" srcOrd="0" destOrd="0" presId="urn:microsoft.com/office/officeart/2005/8/layout/orgChart1"/>
    <dgm:cxn modelId="{9452CA39-5FE9-D141-8C3A-8BFD293856F8}" type="presOf" srcId="{F3C96BBA-F28F-D54C-8526-76671D60353A}" destId="{553E75E5-87EE-104B-9005-97AC11999650}" srcOrd="0" destOrd="0" presId="urn:microsoft.com/office/officeart/2005/8/layout/orgChart1"/>
    <dgm:cxn modelId="{1EAFC020-9F7E-A047-813A-782A1037A696}" type="presOf" srcId="{DAA33F7C-6A9F-4FA1-80B4-AE2654C14C79}" destId="{618F2843-1429-E94B-AEFA-05308DD25B18}" srcOrd="1" destOrd="0" presId="urn:microsoft.com/office/officeart/2005/8/layout/orgChart1"/>
    <dgm:cxn modelId="{E5DDA691-D5CB-4BEB-972B-7FF73C1EEAB7}" srcId="{1F46E2C0-2196-491E-A33D-8DE6239FFCC9}" destId="{13270474-DCF3-456E-B0EC-2AF37129A50C}" srcOrd="0" destOrd="0" parTransId="{06E21074-8C7C-469E-82EC-D3FD7768CAA1}" sibTransId="{59CCCC20-8909-4FDC-9B95-1F74EE2DCBC6}"/>
    <dgm:cxn modelId="{53F495E6-B811-46AE-ADD5-48D989EE12BD}" srcId="{DAA33F7C-6A9F-4FA1-80B4-AE2654C14C79}" destId="{C75C4BF4-728D-44F2-9CB7-E0164B0411A8}" srcOrd="0" destOrd="0" parTransId="{499EEEE9-6BA1-48C7-AE11-16B369DA8C21}" sibTransId="{4FC524A4-39C4-4856-940B-7C723AE3E0BA}"/>
    <dgm:cxn modelId="{185DDE80-DD7C-AB48-B8E4-3ED11051F7F7}" srcId="{7BCCF857-2107-48BE-9632-82B3D45DADC5}" destId="{BA0E4A2C-A106-2641-AC77-5C2730331395}" srcOrd="1" destOrd="0" parTransId="{3B9A529E-D89C-F84C-B87F-B86CCF2F0B4E}" sibTransId="{B0246DD3-23E5-DA4C-BDE6-1CC3712A938F}"/>
    <dgm:cxn modelId="{7CC76CFA-3A32-4337-B3B4-68853AD36AFF}" type="presOf" srcId="{1F46E2C0-2196-491E-A33D-8DE6239FFCC9}" destId="{4E45D062-74B2-473C-9BF8-7EC726F72BBD}" srcOrd="0" destOrd="0" presId="urn:microsoft.com/office/officeart/2005/8/layout/orgChart1"/>
    <dgm:cxn modelId="{84200EA7-2A1E-8E4B-B6EA-76C5B457A2EF}" srcId="{DAA33F7C-6A9F-4FA1-80B4-AE2654C14C79}" destId="{D3AB7D22-F91D-BD4E-97E7-1AF74000CF3E}" srcOrd="2" destOrd="0" parTransId="{8FF34C16-8513-5E49-A712-E10289C230B3}" sibTransId="{33525735-29F6-6949-942F-45229BAD6C36}"/>
    <dgm:cxn modelId="{9466D84B-DD5E-544C-9A81-2DE98ECC0563}" type="presOf" srcId="{6B614160-618A-4AC9-A39C-7DAF3AF882AD}" destId="{E3C7498A-33F1-694B-919C-4E135EB7CB93}" srcOrd="0" destOrd="0" presId="urn:microsoft.com/office/officeart/2005/8/layout/orgChart1"/>
    <dgm:cxn modelId="{40D336EB-2038-5B42-840D-CBBB9981B71E}" type="presOf" srcId="{C75C4BF4-728D-44F2-9CB7-E0164B0411A8}" destId="{E4FC0398-CE6E-9B4F-86EF-2AFF28188075}" srcOrd="1" destOrd="0" presId="urn:microsoft.com/office/officeart/2005/8/layout/orgChart1"/>
    <dgm:cxn modelId="{635C9D88-8F49-6141-B28B-DAE9A3581D76}" type="presOf" srcId="{7189C2A4-BDDF-6444-A532-819772EF1775}" destId="{EE5E20CA-F4A6-E04F-AA86-4323635E2A98}" srcOrd="0" destOrd="0" presId="urn:microsoft.com/office/officeart/2005/8/layout/orgChart1"/>
    <dgm:cxn modelId="{E001833C-8DED-E841-AD4A-748801D78078}" type="presParOf" srcId="{E3C7498A-33F1-694B-919C-4E135EB7CB93}" destId="{F7BA603F-650B-BE41-8353-4862789575E6}" srcOrd="0" destOrd="0" presId="urn:microsoft.com/office/officeart/2005/8/layout/orgChart1"/>
    <dgm:cxn modelId="{B30D72E3-CD63-7C40-B934-20A6C4277DCF}" type="presParOf" srcId="{F7BA603F-650B-BE41-8353-4862789575E6}" destId="{D925254A-8506-4A41-BB9A-796F6C0D8A8F}" srcOrd="0" destOrd="0" presId="urn:microsoft.com/office/officeart/2005/8/layout/orgChart1"/>
    <dgm:cxn modelId="{A6B76B48-3E6E-7149-9E9D-964CDA6DBE5B}" type="presParOf" srcId="{D925254A-8506-4A41-BB9A-796F6C0D8A8F}" destId="{FC9AFFA7-F327-384F-ABBB-EF6E3E3BE59B}" srcOrd="0" destOrd="0" presId="urn:microsoft.com/office/officeart/2005/8/layout/orgChart1"/>
    <dgm:cxn modelId="{A9633D88-CFCA-194B-816E-04DFCE630235}" type="presParOf" srcId="{D925254A-8506-4A41-BB9A-796F6C0D8A8F}" destId="{C4912868-3385-774F-88DC-D7890433CAD2}" srcOrd="1" destOrd="0" presId="urn:microsoft.com/office/officeart/2005/8/layout/orgChart1"/>
    <dgm:cxn modelId="{98CDDD8C-1E30-3C42-8CBC-8CFEFA0909AC}" type="presParOf" srcId="{F7BA603F-650B-BE41-8353-4862789575E6}" destId="{9E7472D9-63D0-BB42-BC47-29429298EF1F}" srcOrd="1" destOrd="0" presId="urn:microsoft.com/office/officeart/2005/8/layout/orgChart1"/>
    <dgm:cxn modelId="{BE66D6EC-6581-8F41-BA98-B02D9AD1B718}" type="presParOf" srcId="{9E7472D9-63D0-BB42-BC47-29429298EF1F}" destId="{71947966-D3B1-5241-95AA-0EC5F3FB38EF}" srcOrd="0" destOrd="0" presId="urn:microsoft.com/office/officeart/2005/8/layout/orgChart1"/>
    <dgm:cxn modelId="{A7914A36-9988-0846-808C-0D4D28DFA02A}" type="presParOf" srcId="{9E7472D9-63D0-BB42-BC47-29429298EF1F}" destId="{63E3D1DD-3A9E-6A43-AD82-17A86829BAF0}" srcOrd="1" destOrd="0" presId="urn:microsoft.com/office/officeart/2005/8/layout/orgChart1"/>
    <dgm:cxn modelId="{18A421B0-9561-044C-98A0-6C1D683E242F}" type="presParOf" srcId="{63E3D1DD-3A9E-6A43-AD82-17A86829BAF0}" destId="{D73D78A4-5D66-4547-8C5F-089A0C04006F}" srcOrd="0" destOrd="0" presId="urn:microsoft.com/office/officeart/2005/8/layout/orgChart1"/>
    <dgm:cxn modelId="{A9D0D1AC-3F84-B241-B1E2-65D7340D0A0B}" type="presParOf" srcId="{D73D78A4-5D66-4547-8C5F-089A0C04006F}" destId="{362A2D59-B90A-F047-846D-A7BC4B80FABF}" srcOrd="0" destOrd="0" presId="urn:microsoft.com/office/officeart/2005/8/layout/orgChart1"/>
    <dgm:cxn modelId="{915E03B8-4C01-6542-AACE-777C887AECFB}" type="presParOf" srcId="{D73D78A4-5D66-4547-8C5F-089A0C04006F}" destId="{FB57DA72-EEAF-654B-AFAD-CA0778C4E6CE}" srcOrd="1" destOrd="0" presId="urn:microsoft.com/office/officeart/2005/8/layout/orgChart1"/>
    <dgm:cxn modelId="{788D4FDF-FCCC-B74A-86D5-E2D76E5655F6}" type="presParOf" srcId="{63E3D1DD-3A9E-6A43-AD82-17A86829BAF0}" destId="{218E9693-0BC3-FC45-B4A6-9EAC915AADD5}" srcOrd="1" destOrd="0" presId="urn:microsoft.com/office/officeart/2005/8/layout/orgChart1"/>
    <dgm:cxn modelId="{2A11C042-3DD2-214A-A797-FD8F1C4396ED}" type="presParOf" srcId="{218E9693-0BC3-FC45-B4A6-9EAC915AADD5}" destId="{5C040FD4-5D7A-B84D-A427-E77E961D8589}" srcOrd="0" destOrd="0" presId="urn:microsoft.com/office/officeart/2005/8/layout/orgChart1"/>
    <dgm:cxn modelId="{1A8D01BB-00BA-F742-B1BB-5263CE824861}" type="presParOf" srcId="{218E9693-0BC3-FC45-B4A6-9EAC915AADD5}" destId="{56DFF64C-2BDE-9F4D-B17B-69052A1F1ABB}" srcOrd="1" destOrd="0" presId="urn:microsoft.com/office/officeart/2005/8/layout/orgChart1"/>
    <dgm:cxn modelId="{ADA4B99B-B4A7-A945-82B5-496281116A05}" type="presParOf" srcId="{56DFF64C-2BDE-9F4D-B17B-69052A1F1ABB}" destId="{36C57654-E012-E643-88E8-918AE3242FF7}" srcOrd="0" destOrd="0" presId="urn:microsoft.com/office/officeart/2005/8/layout/orgChart1"/>
    <dgm:cxn modelId="{7450C39B-255C-4C47-AE13-472AC5F88637}" type="presParOf" srcId="{36C57654-E012-E643-88E8-918AE3242FF7}" destId="{57A5A302-C646-BF4E-9F32-E699414C7258}" srcOrd="0" destOrd="0" presId="urn:microsoft.com/office/officeart/2005/8/layout/orgChart1"/>
    <dgm:cxn modelId="{06A43065-8B52-F842-BEA9-67599D87697C}" type="presParOf" srcId="{36C57654-E012-E643-88E8-918AE3242FF7}" destId="{618F2843-1429-E94B-AEFA-05308DD25B18}" srcOrd="1" destOrd="0" presId="urn:microsoft.com/office/officeart/2005/8/layout/orgChart1"/>
    <dgm:cxn modelId="{72290823-3338-5D42-98D8-76963302F8CA}" type="presParOf" srcId="{56DFF64C-2BDE-9F4D-B17B-69052A1F1ABB}" destId="{8976DAAC-1856-1148-9AC2-13F6214B17F5}" srcOrd="1" destOrd="0" presId="urn:microsoft.com/office/officeart/2005/8/layout/orgChart1"/>
    <dgm:cxn modelId="{1C3A1C83-42C5-B840-9480-41B86A0F0E97}" type="presParOf" srcId="{8976DAAC-1856-1148-9AC2-13F6214B17F5}" destId="{5B383890-BB12-D84C-AC76-D4FFC64B73EA}" srcOrd="0" destOrd="0" presId="urn:microsoft.com/office/officeart/2005/8/layout/orgChart1"/>
    <dgm:cxn modelId="{B161425A-EBE3-3C4C-9206-6771A4E42BA3}" type="presParOf" srcId="{8976DAAC-1856-1148-9AC2-13F6214B17F5}" destId="{7CF1A487-0C56-8049-AC06-60B45816DD82}" srcOrd="1" destOrd="0" presId="urn:microsoft.com/office/officeart/2005/8/layout/orgChart1"/>
    <dgm:cxn modelId="{33FE0204-3D71-A24C-8133-A1DE784839E9}" type="presParOf" srcId="{7CF1A487-0C56-8049-AC06-60B45816DD82}" destId="{D0E84EAE-D291-B34B-9B81-BD50FD01450D}" srcOrd="0" destOrd="0" presId="urn:microsoft.com/office/officeart/2005/8/layout/orgChart1"/>
    <dgm:cxn modelId="{8A611AC6-ACE6-354F-A407-402DEAB03AA4}" type="presParOf" srcId="{D0E84EAE-D291-B34B-9B81-BD50FD01450D}" destId="{A274E596-14A4-244F-B9C1-D60CFA0D9729}" srcOrd="0" destOrd="0" presId="urn:microsoft.com/office/officeart/2005/8/layout/orgChart1"/>
    <dgm:cxn modelId="{C52839D3-710B-A943-B4D2-FEE6BB20C69B}" type="presParOf" srcId="{D0E84EAE-D291-B34B-9B81-BD50FD01450D}" destId="{E4FC0398-CE6E-9B4F-86EF-2AFF28188075}" srcOrd="1" destOrd="0" presId="urn:microsoft.com/office/officeart/2005/8/layout/orgChart1"/>
    <dgm:cxn modelId="{51F83DB4-7977-5448-8C13-FC75EA1EFAD4}" type="presParOf" srcId="{7CF1A487-0C56-8049-AC06-60B45816DD82}" destId="{47D0924B-D937-714A-A643-66CAFBBA2C30}" srcOrd="1" destOrd="0" presId="urn:microsoft.com/office/officeart/2005/8/layout/orgChart1"/>
    <dgm:cxn modelId="{49E5A0BD-B92C-0E4F-A02F-F05C6633DA3E}" type="presParOf" srcId="{7CF1A487-0C56-8049-AC06-60B45816DD82}" destId="{09F9BFC4-437F-E440-90DB-CB699108A060}" srcOrd="2" destOrd="0" presId="urn:microsoft.com/office/officeart/2005/8/layout/orgChart1"/>
    <dgm:cxn modelId="{4355FDB6-F260-4B44-926D-206B10138FA4}" type="presParOf" srcId="{8976DAAC-1856-1148-9AC2-13F6214B17F5}" destId="{EE5E20CA-F4A6-E04F-AA86-4323635E2A98}" srcOrd="2" destOrd="0" presId="urn:microsoft.com/office/officeart/2005/8/layout/orgChart1"/>
    <dgm:cxn modelId="{93F31BE1-BA75-FE41-AAB2-402709950792}" type="presParOf" srcId="{8976DAAC-1856-1148-9AC2-13F6214B17F5}" destId="{F427D2B6-E96A-B14D-8C0F-EF761C9BA58E}" srcOrd="3" destOrd="0" presId="urn:microsoft.com/office/officeart/2005/8/layout/orgChart1"/>
    <dgm:cxn modelId="{AE77360D-5309-9F46-A78F-346CB4156E54}" type="presParOf" srcId="{F427D2B6-E96A-B14D-8C0F-EF761C9BA58E}" destId="{87C2AB3D-EAFE-2B4E-BC67-308E94345277}" srcOrd="0" destOrd="0" presId="urn:microsoft.com/office/officeart/2005/8/layout/orgChart1"/>
    <dgm:cxn modelId="{E84B9D7C-08B0-2149-BB63-C849F529CEF6}" type="presParOf" srcId="{87C2AB3D-EAFE-2B4E-BC67-308E94345277}" destId="{553E75E5-87EE-104B-9005-97AC11999650}" srcOrd="0" destOrd="0" presId="urn:microsoft.com/office/officeart/2005/8/layout/orgChart1"/>
    <dgm:cxn modelId="{96EEC9E7-0DA1-4C4E-8289-0BEF3465EDBB}" type="presParOf" srcId="{87C2AB3D-EAFE-2B4E-BC67-308E94345277}" destId="{39437515-30FD-2042-AEB3-14B66FFB6E0F}" srcOrd="1" destOrd="0" presId="urn:microsoft.com/office/officeart/2005/8/layout/orgChart1"/>
    <dgm:cxn modelId="{4BBB83F1-D69C-CF48-9ED2-F57ADA03594B}" type="presParOf" srcId="{F427D2B6-E96A-B14D-8C0F-EF761C9BA58E}" destId="{3F47EAC0-71E6-A843-AB5E-B373417CB24E}" srcOrd="1" destOrd="0" presId="urn:microsoft.com/office/officeart/2005/8/layout/orgChart1"/>
    <dgm:cxn modelId="{CBFFA430-AF5E-814B-8CC9-DFD0083BEFFD}" type="presParOf" srcId="{F427D2B6-E96A-B14D-8C0F-EF761C9BA58E}" destId="{7FB6C43B-080C-AE44-8594-C9B063FC7BB0}" srcOrd="2" destOrd="0" presId="urn:microsoft.com/office/officeart/2005/8/layout/orgChart1"/>
    <dgm:cxn modelId="{08619FBD-23B1-9149-A313-D127A73092BC}" type="presParOf" srcId="{8976DAAC-1856-1148-9AC2-13F6214B17F5}" destId="{31990A4E-9B96-634B-B615-38CC7536F406}" srcOrd="4" destOrd="0" presId="urn:microsoft.com/office/officeart/2005/8/layout/orgChart1"/>
    <dgm:cxn modelId="{41CAA082-9B54-F44D-9CFF-007FC8772D4F}" type="presParOf" srcId="{8976DAAC-1856-1148-9AC2-13F6214B17F5}" destId="{2A234083-4E3D-054F-950C-FCA517C8C91D}" srcOrd="5" destOrd="0" presId="urn:microsoft.com/office/officeart/2005/8/layout/orgChart1"/>
    <dgm:cxn modelId="{CACA6DB3-FA00-E849-ABB1-4A357EA2FADF}" type="presParOf" srcId="{2A234083-4E3D-054F-950C-FCA517C8C91D}" destId="{856A397D-53B2-974B-9A4C-3C0056920EEE}" srcOrd="0" destOrd="0" presId="urn:microsoft.com/office/officeart/2005/8/layout/orgChart1"/>
    <dgm:cxn modelId="{55A73681-829C-AE46-A45D-7D351AAE73EB}" type="presParOf" srcId="{856A397D-53B2-974B-9A4C-3C0056920EEE}" destId="{C16CDE08-69F0-AC43-9290-7D10AA119450}" srcOrd="0" destOrd="0" presId="urn:microsoft.com/office/officeart/2005/8/layout/orgChart1"/>
    <dgm:cxn modelId="{8966AF7D-D82D-8E45-993A-B33B6193444E}" type="presParOf" srcId="{856A397D-53B2-974B-9A4C-3C0056920EEE}" destId="{FF9C8BEC-D884-084C-BA0B-EDF0E65B9EE7}" srcOrd="1" destOrd="0" presId="urn:microsoft.com/office/officeart/2005/8/layout/orgChart1"/>
    <dgm:cxn modelId="{F76E61CB-C7C4-3048-A588-F0E41CE0169D}" type="presParOf" srcId="{2A234083-4E3D-054F-950C-FCA517C8C91D}" destId="{05D05414-B0DD-4648-8DA4-A07D6D03CD1B}" srcOrd="1" destOrd="0" presId="urn:microsoft.com/office/officeart/2005/8/layout/orgChart1"/>
    <dgm:cxn modelId="{9DFD943E-9D02-7B49-A81D-BEB986013FAC}" type="presParOf" srcId="{2A234083-4E3D-054F-950C-FCA517C8C91D}" destId="{2E6A161B-5DAB-2E44-B334-6ADFB98B09CF}" srcOrd="2" destOrd="0" presId="urn:microsoft.com/office/officeart/2005/8/layout/orgChart1"/>
    <dgm:cxn modelId="{4BF08C81-9143-954A-A311-90D0E34E7543}" type="presParOf" srcId="{56DFF64C-2BDE-9F4D-B17B-69052A1F1ABB}" destId="{0FBEC8A1-A62A-4F49-96FC-AF108B729EA3}" srcOrd="2" destOrd="0" presId="urn:microsoft.com/office/officeart/2005/8/layout/orgChart1"/>
    <dgm:cxn modelId="{49616BD1-5A28-3C40-A78F-A7254C1F9ECE}" type="presParOf" srcId="{63E3D1DD-3A9E-6A43-AD82-17A86829BAF0}" destId="{EBF4264D-22FA-0546-A721-92846A50F8FD}" srcOrd="2" destOrd="0" presId="urn:microsoft.com/office/officeart/2005/8/layout/orgChart1"/>
    <dgm:cxn modelId="{FE3EED51-895C-8D45-AF6A-6B87BC7A9B86}" type="presParOf" srcId="{9E7472D9-63D0-BB42-BC47-29429298EF1F}" destId="{1589573A-9B70-1744-9B28-6876ECC4579F}" srcOrd="2" destOrd="0" presId="urn:microsoft.com/office/officeart/2005/8/layout/orgChart1"/>
    <dgm:cxn modelId="{F17C897F-5EBB-554D-9EFD-464DC4985F5B}" type="presParOf" srcId="{9E7472D9-63D0-BB42-BC47-29429298EF1F}" destId="{9D8F9497-C6BA-6345-8967-93794A7EC07F}" srcOrd="3" destOrd="0" presId="urn:microsoft.com/office/officeart/2005/8/layout/orgChart1"/>
    <dgm:cxn modelId="{8050431C-B7A3-784E-A90F-14B9C896D7A0}" type="presParOf" srcId="{9D8F9497-C6BA-6345-8967-93794A7EC07F}" destId="{61126E94-E752-AE4F-89DF-F06930B099D0}" srcOrd="0" destOrd="0" presId="urn:microsoft.com/office/officeart/2005/8/layout/orgChart1"/>
    <dgm:cxn modelId="{0705FD11-8DD4-2B4E-9494-7001A365FBA1}" type="presParOf" srcId="{61126E94-E752-AE4F-89DF-F06930B099D0}" destId="{E46CD27F-7507-3743-A30B-B2AFAD920DD1}" srcOrd="0" destOrd="0" presId="urn:microsoft.com/office/officeart/2005/8/layout/orgChart1"/>
    <dgm:cxn modelId="{EFBED823-1D40-CD43-BC5E-54E7997474CE}" type="presParOf" srcId="{61126E94-E752-AE4F-89DF-F06930B099D0}" destId="{AE1DC597-A413-DD45-811B-E297E76BE100}" srcOrd="1" destOrd="0" presId="urn:microsoft.com/office/officeart/2005/8/layout/orgChart1"/>
    <dgm:cxn modelId="{612C4062-791E-604F-869C-B4D6A58E1214}" type="presParOf" srcId="{9D8F9497-C6BA-6345-8967-93794A7EC07F}" destId="{1254470C-0533-F941-A1F8-1DB471C96476}" srcOrd="1" destOrd="0" presId="urn:microsoft.com/office/officeart/2005/8/layout/orgChart1"/>
    <dgm:cxn modelId="{DB826CC5-4DF3-8C40-9F96-9DC673D10618}" type="presParOf" srcId="{1254470C-0533-F941-A1F8-1DB471C96476}" destId="{558784A7-9639-7349-971D-85D6FBA8D492}" srcOrd="0" destOrd="0" presId="urn:microsoft.com/office/officeart/2005/8/layout/orgChart1"/>
    <dgm:cxn modelId="{B1178C3F-C817-634D-8D4C-94EAC07C20F2}" type="presParOf" srcId="{1254470C-0533-F941-A1F8-1DB471C96476}" destId="{FCF3D3C3-1F14-9042-A367-034B34E2D857}" srcOrd="1" destOrd="0" presId="urn:microsoft.com/office/officeart/2005/8/layout/orgChart1"/>
    <dgm:cxn modelId="{1287A8E6-1C67-3541-962A-A0C511C6D6DE}" type="presParOf" srcId="{FCF3D3C3-1F14-9042-A367-034B34E2D857}" destId="{FF16BED8-132D-244D-A834-D650020957C1}" srcOrd="0" destOrd="0" presId="urn:microsoft.com/office/officeart/2005/8/layout/orgChart1"/>
    <dgm:cxn modelId="{A9BAB3EB-CC87-CD4C-9324-37E66FDCCD7B}" type="presParOf" srcId="{FF16BED8-132D-244D-A834-D650020957C1}" destId="{F11FE40C-FCC8-CB41-9235-6ABD006C83EB}" srcOrd="0" destOrd="0" presId="urn:microsoft.com/office/officeart/2005/8/layout/orgChart1"/>
    <dgm:cxn modelId="{594EE514-6533-3E4C-BB90-F9EE9BCA49E0}" type="presParOf" srcId="{FF16BED8-132D-244D-A834-D650020957C1}" destId="{0B06E83E-69AB-ED47-967F-3D438E29A8C8}" srcOrd="1" destOrd="0" presId="urn:microsoft.com/office/officeart/2005/8/layout/orgChart1"/>
    <dgm:cxn modelId="{4DC13BFF-4A4D-844F-B468-7241283DA887}" type="presParOf" srcId="{FCF3D3C3-1F14-9042-A367-034B34E2D857}" destId="{AC529BF9-07B3-5346-A1CC-96B91AB77312}" srcOrd="1" destOrd="0" presId="urn:microsoft.com/office/officeart/2005/8/layout/orgChart1"/>
    <dgm:cxn modelId="{6D80DD8F-F815-6C4D-A9C9-F8CA2A422D0C}" type="presParOf" srcId="{FCF3D3C3-1F14-9042-A367-034B34E2D857}" destId="{4F279398-1BCE-E14F-A3F7-C633AF68F402}" srcOrd="2" destOrd="0" presId="urn:microsoft.com/office/officeart/2005/8/layout/orgChart1"/>
    <dgm:cxn modelId="{99457E1C-29D8-BF4B-8A87-8164EFF5A393}" type="presParOf" srcId="{9D8F9497-C6BA-6345-8967-93794A7EC07F}" destId="{3E646E5B-4B03-E849-9C48-6EB3C14637C8}" srcOrd="2" destOrd="0" presId="urn:microsoft.com/office/officeart/2005/8/layout/orgChart1"/>
    <dgm:cxn modelId="{208DEA5D-668C-40D3-AE11-2623D85D04C5}" type="presParOf" srcId="{9E7472D9-63D0-BB42-BC47-29429298EF1F}" destId="{D507D7A7-7A34-426A-BD5E-61259818D69E}" srcOrd="4" destOrd="0" presId="urn:microsoft.com/office/officeart/2005/8/layout/orgChart1"/>
    <dgm:cxn modelId="{56FAB763-FB49-4733-88F3-EB16EE9E7F66}" type="presParOf" srcId="{9E7472D9-63D0-BB42-BC47-29429298EF1F}" destId="{5581F334-115C-4472-BD5D-6B2334E7459A}" srcOrd="5" destOrd="0" presId="urn:microsoft.com/office/officeart/2005/8/layout/orgChart1"/>
    <dgm:cxn modelId="{7A764471-73CC-40D7-9B88-1051C80F567E}" type="presParOf" srcId="{5581F334-115C-4472-BD5D-6B2334E7459A}" destId="{518EF7D8-AE6A-4864-BF1E-8D4F7372F9AF}" srcOrd="0" destOrd="0" presId="urn:microsoft.com/office/officeart/2005/8/layout/orgChart1"/>
    <dgm:cxn modelId="{5AEE20ED-D9B9-49EF-A18E-7D010402C920}" type="presParOf" srcId="{518EF7D8-AE6A-4864-BF1E-8D4F7372F9AF}" destId="{4E45D062-74B2-473C-9BF8-7EC726F72BBD}" srcOrd="0" destOrd="0" presId="urn:microsoft.com/office/officeart/2005/8/layout/orgChart1"/>
    <dgm:cxn modelId="{839A0D0D-1652-4E88-93A2-A4C19292E0E9}" type="presParOf" srcId="{518EF7D8-AE6A-4864-BF1E-8D4F7372F9AF}" destId="{0CFD7696-54FE-4ADD-9D7D-257476F7E5B7}" srcOrd="1" destOrd="0" presId="urn:microsoft.com/office/officeart/2005/8/layout/orgChart1"/>
    <dgm:cxn modelId="{A57124F9-70AA-4D91-9A64-19EBBF1FDB6D}" type="presParOf" srcId="{5581F334-115C-4472-BD5D-6B2334E7459A}" destId="{2A202966-D1F6-48E6-8FFA-449DEBAF5CC0}" srcOrd="1" destOrd="0" presId="urn:microsoft.com/office/officeart/2005/8/layout/orgChart1"/>
    <dgm:cxn modelId="{07EB0150-060C-4FEB-8C3B-FA6DC0FDCE9F}" type="presParOf" srcId="{2A202966-D1F6-48E6-8FFA-449DEBAF5CC0}" destId="{CB651605-FDAF-43B9-810E-549496B08853}" srcOrd="0" destOrd="0" presId="urn:microsoft.com/office/officeart/2005/8/layout/orgChart1"/>
    <dgm:cxn modelId="{EC10ED23-D730-4D8E-96D4-1D9FFFED0957}" type="presParOf" srcId="{2A202966-D1F6-48E6-8FFA-449DEBAF5CC0}" destId="{E6330FD5-C68E-4939-94F1-D52B285B3765}" srcOrd="1" destOrd="0" presId="urn:microsoft.com/office/officeart/2005/8/layout/orgChart1"/>
    <dgm:cxn modelId="{64E2931A-EDF8-4CD3-8224-056735426CBF}" type="presParOf" srcId="{E6330FD5-C68E-4939-94F1-D52B285B3765}" destId="{D50F796D-950E-494A-A928-EA4E359187EB}" srcOrd="0" destOrd="0" presId="urn:microsoft.com/office/officeart/2005/8/layout/orgChart1"/>
    <dgm:cxn modelId="{D6F6CDBE-08A4-44D0-A591-095BFB2D2534}" type="presParOf" srcId="{D50F796D-950E-494A-A928-EA4E359187EB}" destId="{2B00738C-E000-43B9-A83E-70A016F1EBAE}" srcOrd="0" destOrd="0" presId="urn:microsoft.com/office/officeart/2005/8/layout/orgChart1"/>
    <dgm:cxn modelId="{E6619F21-BC35-4D53-B8B6-0126A4AD4EF3}" type="presParOf" srcId="{D50F796D-950E-494A-A928-EA4E359187EB}" destId="{8CACBEE1-28BF-4D9B-B8E7-9804414B3F0E}" srcOrd="1" destOrd="0" presId="urn:microsoft.com/office/officeart/2005/8/layout/orgChart1"/>
    <dgm:cxn modelId="{E8DDA331-DE47-4DF2-B4FC-70DAF8C43888}" type="presParOf" srcId="{E6330FD5-C68E-4939-94F1-D52B285B3765}" destId="{F7EDDA6D-5339-4F28-8CE5-841B46DF7A6F}" srcOrd="1" destOrd="0" presId="urn:microsoft.com/office/officeart/2005/8/layout/orgChart1"/>
    <dgm:cxn modelId="{6A6245C0-C0DA-4936-BB89-C2627A2B71BC}" type="presParOf" srcId="{E6330FD5-C68E-4939-94F1-D52B285B3765}" destId="{36883512-7B32-4680-BA59-C9CDA7BA8522}" srcOrd="2" destOrd="0" presId="urn:microsoft.com/office/officeart/2005/8/layout/orgChart1"/>
    <dgm:cxn modelId="{31ADE2D5-A3E8-4E13-8FDF-F1998FCFA4CE}" type="presParOf" srcId="{5581F334-115C-4472-BD5D-6B2334E7459A}" destId="{918AB738-B301-476B-B8CA-768AA60F21A5}" srcOrd="2" destOrd="0" presId="urn:microsoft.com/office/officeart/2005/8/layout/orgChart1"/>
    <dgm:cxn modelId="{E27E27CB-CF51-0448-9AAC-CCC747C4E4FC}" type="presParOf" srcId="{F7BA603F-650B-BE41-8353-4862789575E6}" destId="{7B178D27-D831-3549-AA0D-0D77A4AC669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7C033-B93A-4807-ABBA-942B11D431D4}">
      <dsp:nvSpPr>
        <dsp:cNvPr id="0" name=""/>
        <dsp:cNvSpPr/>
      </dsp:nvSpPr>
      <dsp:spPr>
        <a:xfrm>
          <a:off x="2438399" y="0"/>
          <a:ext cx="4572000" cy="4572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8573F-E8BA-4233-9168-24E8050ACDD3}">
      <dsp:nvSpPr>
        <dsp:cNvPr id="0" name=""/>
        <dsp:cNvSpPr/>
      </dsp:nvSpPr>
      <dsp:spPr>
        <a:xfrm>
          <a:off x="2057396" y="297180"/>
          <a:ext cx="2575553" cy="1828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Academic Activities</a:t>
          </a:r>
          <a:endParaRPr lang="en-US" sz="2000" kern="1200" dirty="0"/>
        </a:p>
      </dsp:txBody>
      <dsp:txXfrm>
        <a:off x="2146671" y="386455"/>
        <a:ext cx="2397003" cy="1650250"/>
      </dsp:txXfrm>
    </dsp:sp>
    <dsp:sp modelId="{ADCD13C1-94C0-4C35-B843-F030FA6F7354}">
      <dsp:nvSpPr>
        <dsp:cNvPr id="0" name=""/>
        <dsp:cNvSpPr/>
      </dsp:nvSpPr>
      <dsp:spPr>
        <a:xfrm>
          <a:off x="4800596" y="304806"/>
          <a:ext cx="2575553" cy="1828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SLP Probes</a:t>
          </a:r>
          <a:endParaRPr lang="en-US" sz="2000" kern="1200" dirty="0"/>
        </a:p>
      </dsp:txBody>
      <dsp:txXfrm>
        <a:off x="4889871" y="394081"/>
        <a:ext cx="2397003" cy="1650250"/>
      </dsp:txXfrm>
    </dsp:sp>
    <dsp:sp modelId="{8778758A-0621-483C-B069-F344CECA3355}">
      <dsp:nvSpPr>
        <dsp:cNvPr id="0" name=""/>
        <dsp:cNvSpPr/>
      </dsp:nvSpPr>
      <dsp:spPr>
        <a:xfrm>
          <a:off x="2057396" y="2446019"/>
          <a:ext cx="2575553" cy="1828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Contextualized Tests</a:t>
          </a:r>
          <a:endParaRPr lang="en-US" sz="2000" kern="1200" dirty="0"/>
        </a:p>
      </dsp:txBody>
      <dsp:txXfrm>
        <a:off x="2146671" y="2535294"/>
        <a:ext cx="2397003" cy="1650250"/>
      </dsp:txXfrm>
    </dsp:sp>
    <dsp:sp modelId="{F35B09A5-C6D1-4145-A644-B269EC0EC29D}">
      <dsp:nvSpPr>
        <dsp:cNvPr id="0" name=""/>
        <dsp:cNvSpPr/>
      </dsp:nvSpPr>
      <dsp:spPr>
        <a:xfrm>
          <a:off x="4815849" y="2446019"/>
          <a:ext cx="2575553" cy="1828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Decontextualized Tests </a:t>
          </a:r>
          <a:endParaRPr lang="en-US" sz="2000" kern="1200" dirty="0"/>
        </a:p>
      </dsp:txBody>
      <dsp:txXfrm>
        <a:off x="4905124" y="2535294"/>
        <a:ext cx="2397003" cy="165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7C033-B93A-4807-ABBA-942B11D431D4}">
      <dsp:nvSpPr>
        <dsp:cNvPr id="0" name=""/>
        <dsp:cNvSpPr/>
      </dsp:nvSpPr>
      <dsp:spPr>
        <a:xfrm>
          <a:off x="2438399" y="0"/>
          <a:ext cx="4572000" cy="4572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8573F-E8BA-4233-9168-24E8050ACDD3}">
      <dsp:nvSpPr>
        <dsp:cNvPr id="0" name=""/>
        <dsp:cNvSpPr/>
      </dsp:nvSpPr>
      <dsp:spPr>
        <a:xfrm>
          <a:off x="2057396" y="297180"/>
          <a:ext cx="2575553" cy="1828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Academic Activities</a:t>
          </a:r>
          <a:endParaRPr lang="en-US" sz="2000" kern="1200" dirty="0"/>
        </a:p>
      </dsp:txBody>
      <dsp:txXfrm>
        <a:off x="2146671" y="386455"/>
        <a:ext cx="2397003" cy="1650250"/>
      </dsp:txXfrm>
    </dsp:sp>
    <dsp:sp modelId="{ADCD13C1-94C0-4C35-B843-F030FA6F7354}">
      <dsp:nvSpPr>
        <dsp:cNvPr id="0" name=""/>
        <dsp:cNvSpPr/>
      </dsp:nvSpPr>
      <dsp:spPr>
        <a:xfrm>
          <a:off x="4800596" y="304806"/>
          <a:ext cx="2575553" cy="1828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SLP Probes</a:t>
          </a:r>
          <a:endParaRPr lang="en-US" sz="2000" kern="1200" dirty="0"/>
        </a:p>
      </dsp:txBody>
      <dsp:txXfrm>
        <a:off x="4889871" y="394081"/>
        <a:ext cx="2397003" cy="1650250"/>
      </dsp:txXfrm>
    </dsp:sp>
    <dsp:sp modelId="{8778758A-0621-483C-B069-F344CECA3355}">
      <dsp:nvSpPr>
        <dsp:cNvPr id="0" name=""/>
        <dsp:cNvSpPr/>
      </dsp:nvSpPr>
      <dsp:spPr>
        <a:xfrm>
          <a:off x="2057396" y="2446019"/>
          <a:ext cx="2575553" cy="1828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Contextualized Tests</a:t>
          </a:r>
          <a:endParaRPr lang="en-US" sz="2000" kern="1200" dirty="0"/>
        </a:p>
      </dsp:txBody>
      <dsp:txXfrm>
        <a:off x="2146671" y="2535294"/>
        <a:ext cx="2397003" cy="1650250"/>
      </dsp:txXfrm>
    </dsp:sp>
    <dsp:sp modelId="{F35B09A5-C6D1-4145-A644-B269EC0EC29D}">
      <dsp:nvSpPr>
        <dsp:cNvPr id="0" name=""/>
        <dsp:cNvSpPr/>
      </dsp:nvSpPr>
      <dsp:spPr>
        <a:xfrm>
          <a:off x="4815849" y="2446019"/>
          <a:ext cx="2575553" cy="1828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Decontextualized Tests </a:t>
          </a:r>
          <a:endParaRPr lang="en-US" sz="2000" kern="1200" dirty="0"/>
        </a:p>
      </dsp:txBody>
      <dsp:txXfrm>
        <a:off x="4905124" y="2535294"/>
        <a:ext cx="2397003" cy="165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7C033-B93A-4807-ABBA-942B11D431D4}">
      <dsp:nvSpPr>
        <dsp:cNvPr id="0" name=""/>
        <dsp:cNvSpPr/>
      </dsp:nvSpPr>
      <dsp:spPr>
        <a:xfrm>
          <a:off x="2438399" y="0"/>
          <a:ext cx="4572000" cy="4572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8573F-E8BA-4233-9168-24E8050ACDD3}">
      <dsp:nvSpPr>
        <dsp:cNvPr id="0" name=""/>
        <dsp:cNvSpPr/>
      </dsp:nvSpPr>
      <dsp:spPr>
        <a:xfrm>
          <a:off x="2057396" y="297180"/>
          <a:ext cx="2575553" cy="1828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Academic Activities</a:t>
          </a:r>
          <a:endParaRPr lang="en-US" sz="2000" kern="1200" dirty="0"/>
        </a:p>
      </dsp:txBody>
      <dsp:txXfrm>
        <a:off x="2146671" y="386455"/>
        <a:ext cx="2397003" cy="1650250"/>
      </dsp:txXfrm>
    </dsp:sp>
    <dsp:sp modelId="{ADCD13C1-94C0-4C35-B843-F030FA6F7354}">
      <dsp:nvSpPr>
        <dsp:cNvPr id="0" name=""/>
        <dsp:cNvSpPr/>
      </dsp:nvSpPr>
      <dsp:spPr>
        <a:xfrm>
          <a:off x="4800596" y="304806"/>
          <a:ext cx="2575553" cy="1828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SLP Probes</a:t>
          </a:r>
          <a:endParaRPr lang="en-US" sz="2000" kern="1200" dirty="0"/>
        </a:p>
      </dsp:txBody>
      <dsp:txXfrm>
        <a:off x="4889871" y="394081"/>
        <a:ext cx="2397003" cy="1650250"/>
      </dsp:txXfrm>
    </dsp:sp>
    <dsp:sp modelId="{8778758A-0621-483C-B069-F344CECA3355}">
      <dsp:nvSpPr>
        <dsp:cNvPr id="0" name=""/>
        <dsp:cNvSpPr/>
      </dsp:nvSpPr>
      <dsp:spPr>
        <a:xfrm>
          <a:off x="2057396" y="2446019"/>
          <a:ext cx="2575553" cy="1828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Contextualized Tests</a:t>
          </a:r>
          <a:endParaRPr lang="en-US" sz="2000" kern="1200" dirty="0"/>
        </a:p>
      </dsp:txBody>
      <dsp:txXfrm>
        <a:off x="2146671" y="2535294"/>
        <a:ext cx="2397003" cy="1650250"/>
      </dsp:txXfrm>
    </dsp:sp>
    <dsp:sp modelId="{F35B09A5-C6D1-4145-A644-B269EC0EC29D}">
      <dsp:nvSpPr>
        <dsp:cNvPr id="0" name=""/>
        <dsp:cNvSpPr/>
      </dsp:nvSpPr>
      <dsp:spPr>
        <a:xfrm>
          <a:off x="4815849" y="2446019"/>
          <a:ext cx="2575553" cy="1828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Decontextualized Tests </a:t>
          </a:r>
          <a:endParaRPr lang="en-US" sz="2000" kern="1200" dirty="0"/>
        </a:p>
      </dsp:txBody>
      <dsp:txXfrm>
        <a:off x="4905124" y="2535294"/>
        <a:ext cx="2397003" cy="1650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7C033-B93A-4807-ABBA-942B11D431D4}">
      <dsp:nvSpPr>
        <dsp:cNvPr id="0" name=""/>
        <dsp:cNvSpPr/>
      </dsp:nvSpPr>
      <dsp:spPr>
        <a:xfrm>
          <a:off x="2438399" y="0"/>
          <a:ext cx="4572000" cy="4572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8573F-E8BA-4233-9168-24E8050ACDD3}">
      <dsp:nvSpPr>
        <dsp:cNvPr id="0" name=""/>
        <dsp:cNvSpPr/>
      </dsp:nvSpPr>
      <dsp:spPr>
        <a:xfrm>
          <a:off x="2057396" y="297180"/>
          <a:ext cx="2575553" cy="1828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Academic Activities</a:t>
          </a:r>
          <a:endParaRPr lang="en-US" sz="2000" kern="1200" dirty="0"/>
        </a:p>
      </dsp:txBody>
      <dsp:txXfrm>
        <a:off x="2146671" y="386455"/>
        <a:ext cx="2397003" cy="1650250"/>
      </dsp:txXfrm>
    </dsp:sp>
    <dsp:sp modelId="{ADCD13C1-94C0-4C35-B843-F030FA6F7354}">
      <dsp:nvSpPr>
        <dsp:cNvPr id="0" name=""/>
        <dsp:cNvSpPr/>
      </dsp:nvSpPr>
      <dsp:spPr>
        <a:xfrm>
          <a:off x="4800596" y="304806"/>
          <a:ext cx="2575553" cy="1828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SLP Probes</a:t>
          </a:r>
          <a:endParaRPr lang="en-US" sz="2000" kern="1200" dirty="0"/>
        </a:p>
      </dsp:txBody>
      <dsp:txXfrm>
        <a:off x="4889871" y="394081"/>
        <a:ext cx="2397003" cy="1650250"/>
      </dsp:txXfrm>
    </dsp:sp>
    <dsp:sp modelId="{8778758A-0621-483C-B069-F344CECA3355}">
      <dsp:nvSpPr>
        <dsp:cNvPr id="0" name=""/>
        <dsp:cNvSpPr/>
      </dsp:nvSpPr>
      <dsp:spPr>
        <a:xfrm>
          <a:off x="2057396" y="2446019"/>
          <a:ext cx="2575553" cy="1828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Contextualized Tests</a:t>
          </a:r>
          <a:endParaRPr lang="en-US" sz="2000" kern="1200" dirty="0"/>
        </a:p>
      </dsp:txBody>
      <dsp:txXfrm>
        <a:off x="2146671" y="2535294"/>
        <a:ext cx="2397003" cy="1650250"/>
      </dsp:txXfrm>
    </dsp:sp>
    <dsp:sp modelId="{F35B09A5-C6D1-4145-A644-B269EC0EC29D}">
      <dsp:nvSpPr>
        <dsp:cNvPr id="0" name=""/>
        <dsp:cNvSpPr/>
      </dsp:nvSpPr>
      <dsp:spPr>
        <a:xfrm>
          <a:off x="4815849" y="2446019"/>
          <a:ext cx="2575553" cy="1828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Decontextualized Tests </a:t>
          </a:r>
          <a:endParaRPr lang="en-US" sz="2000" kern="1200" dirty="0"/>
        </a:p>
      </dsp:txBody>
      <dsp:txXfrm>
        <a:off x="4905124" y="2535294"/>
        <a:ext cx="2397003" cy="1650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1F8CB-7651-4688-BF26-B02E436A3417}">
      <dsp:nvSpPr>
        <dsp:cNvPr id="0" name=""/>
        <dsp:cNvSpPr/>
      </dsp:nvSpPr>
      <dsp:spPr>
        <a:xfrm>
          <a:off x="4114800" y="3902685"/>
          <a:ext cx="1855603" cy="401108"/>
        </a:xfrm>
        <a:custGeom>
          <a:avLst/>
          <a:gdLst/>
          <a:ahLst/>
          <a:cxnLst/>
          <a:rect l="0" t="0" r="0" b="0"/>
          <a:pathLst>
            <a:path>
              <a:moveTo>
                <a:pt x="0" y="0"/>
              </a:moveTo>
              <a:lnTo>
                <a:pt x="0" y="243149"/>
              </a:lnTo>
              <a:lnTo>
                <a:pt x="1855603" y="243149"/>
              </a:lnTo>
              <a:lnTo>
                <a:pt x="1855603" y="40110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9CEEF-9D32-4014-BDCD-FBA8E885432F}">
      <dsp:nvSpPr>
        <dsp:cNvPr id="0" name=""/>
        <dsp:cNvSpPr/>
      </dsp:nvSpPr>
      <dsp:spPr>
        <a:xfrm>
          <a:off x="2310519" y="5294123"/>
          <a:ext cx="91440" cy="296854"/>
        </a:xfrm>
        <a:custGeom>
          <a:avLst/>
          <a:gdLst/>
          <a:ahLst/>
          <a:cxnLst/>
          <a:rect l="0" t="0" r="0" b="0"/>
          <a:pathLst>
            <a:path>
              <a:moveTo>
                <a:pt x="46243" y="0"/>
              </a:moveTo>
              <a:lnTo>
                <a:pt x="46243" y="138895"/>
              </a:lnTo>
              <a:lnTo>
                <a:pt x="45720" y="138895"/>
              </a:lnTo>
              <a:lnTo>
                <a:pt x="45720" y="29685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3BE40-3AEF-4068-9B75-73490D6CAEA2}">
      <dsp:nvSpPr>
        <dsp:cNvPr id="0" name=""/>
        <dsp:cNvSpPr/>
      </dsp:nvSpPr>
      <dsp:spPr>
        <a:xfrm>
          <a:off x="2356762" y="3902685"/>
          <a:ext cx="1758037" cy="401108"/>
        </a:xfrm>
        <a:custGeom>
          <a:avLst/>
          <a:gdLst/>
          <a:ahLst/>
          <a:cxnLst/>
          <a:rect l="0" t="0" r="0" b="0"/>
          <a:pathLst>
            <a:path>
              <a:moveTo>
                <a:pt x="1758037" y="0"/>
              </a:moveTo>
              <a:lnTo>
                <a:pt x="1758037" y="243149"/>
              </a:lnTo>
              <a:lnTo>
                <a:pt x="0" y="243149"/>
              </a:lnTo>
              <a:lnTo>
                <a:pt x="0" y="40110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40449-C4A6-4B08-BAF5-F6961E5323C9}">
      <dsp:nvSpPr>
        <dsp:cNvPr id="0" name=""/>
        <dsp:cNvSpPr/>
      </dsp:nvSpPr>
      <dsp:spPr>
        <a:xfrm>
          <a:off x="4069080" y="2817272"/>
          <a:ext cx="91440" cy="408444"/>
        </a:xfrm>
        <a:custGeom>
          <a:avLst/>
          <a:gdLst/>
          <a:ahLst/>
          <a:cxnLst/>
          <a:rect l="0" t="0" r="0" b="0"/>
          <a:pathLst>
            <a:path>
              <a:moveTo>
                <a:pt x="45720" y="0"/>
              </a:moveTo>
              <a:lnTo>
                <a:pt x="45720" y="40844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E4CA8-CA82-42E3-BFD4-BFF1C801EACE}">
      <dsp:nvSpPr>
        <dsp:cNvPr id="0" name=""/>
        <dsp:cNvSpPr/>
      </dsp:nvSpPr>
      <dsp:spPr>
        <a:xfrm>
          <a:off x="4069080" y="1749167"/>
          <a:ext cx="91440" cy="391137"/>
        </a:xfrm>
        <a:custGeom>
          <a:avLst/>
          <a:gdLst/>
          <a:ahLst/>
          <a:cxnLst/>
          <a:rect l="0" t="0" r="0" b="0"/>
          <a:pathLst>
            <a:path>
              <a:moveTo>
                <a:pt x="45720" y="0"/>
              </a:moveTo>
              <a:lnTo>
                <a:pt x="45720" y="39113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A7D3B0-4D11-468C-A7C2-263D40A485CB}">
      <dsp:nvSpPr>
        <dsp:cNvPr id="0" name=""/>
        <dsp:cNvSpPr/>
      </dsp:nvSpPr>
      <dsp:spPr>
        <a:xfrm>
          <a:off x="4069080" y="681062"/>
          <a:ext cx="91440" cy="391137"/>
        </a:xfrm>
        <a:custGeom>
          <a:avLst/>
          <a:gdLst/>
          <a:ahLst/>
          <a:cxnLst/>
          <a:rect l="0" t="0" r="0" b="0"/>
          <a:pathLst>
            <a:path>
              <a:moveTo>
                <a:pt x="45720" y="0"/>
              </a:moveTo>
              <a:lnTo>
                <a:pt x="45720" y="39113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FA9D30-598E-484B-ACB4-CCB443E937EE}">
      <dsp:nvSpPr>
        <dsp:cNvPr id="0" name=""/>
        <dsp:cNvSpPr/>
      </dsp:nvSpPr>
      <dsp:spPr>
        <a:xfrm>
          <a:off x="2573768" y="4094"/>
          <a:ext cx="3082063" cy="6769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5528" numCol="1" spcCol="1270" anchor="ctr" anchorCtr="0">
          <a:noAutofit/>
        </a:bodyPr>
        <a:lstStyle/>
        <a:p>
          <a:pPr lvl="0" algn="ctr" defTabSz="889000">
            <a:lnSpc>
              <a:spcPct val="90000"/>
            </a:lnSpc>
            <a:spcBef>
              <a:spcPct val="0"/>
            </a:spcBef>
            <a:spcAft>
              <a:spcPct val="35000"/>
            </a:spcAft>
          </a:pPr>
          <a:r>
            <a:rPr lang="en-US" sz="2000" b="1" kern="1200" smtClean="0"/>
            <a:t>Hypothesis</a:t>
          </a:r>
          <a:endParaRPr lang="en-US" sz="2000" b="1" kern="1200" dirty="0"/>
        </a:p>
      </dsp:txBody>
      <dsp:txXfrm>
        <a:off x="2573768" y="4094"/>
        <a:ext cx="3082063" cy="676967"/>
      </dsp:txXfrm>
    </dsp:sp>
    <dsp:sp modelId="{24B7F0FF-7755-4B16-8C32-26CE0E041D48}">
      <dsp:nvSpPr>
        <dsp:cNvPr id="0" name=""/>
        <dsp:cNvSpPr/>
      </dsp:nvSpPr>
      <dsp:spPr>
        <a:xfrm>
          <a:off x="3505202" y="533400"/>
          <a:ext cx="1615848" cy="22565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a:off x="3505202" y="533400"/>
        <a:ext cx="1615848" cy="225655"/>
      </dsp:txXfrm>
    </dsp:sp>
    <dsp:sp modelId="{97C34E62-C771-414A-9D99-2E8C25374330}">
      <dsp:nvSpPr>
        <dsp:cNvPr id="0" name=""/>
        <dsp:cNvSpPr/>
      </dsp:nvSpPr>
      <dsp:spPr>
        <a:xfrm>
          <a:off x="2573768" y="1072199"/>
          <a:ext cx="3082063" cy="6769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5528" numCol="1" spcCol="1270" anchor="ctr" anchorCtr="0">
          <a:noAutofit/>
        </a:bodyPr>
        <a:lstStyle/>
        <a:p>
          <a:pPr lvl="0" algn="ctr" defTabSz="889000">
            <a:lnSpc>
              <a:spcPct val="90000"/>
            </a:lnSpc>
            <a:spcBef>
              <a:spcPct val="0"/>
            </a:spcBef>
            <a:spcAft>
              <a:spcPct val="35000"/>
            </a:spcAft>
          </a:pPr>
          <a:r>
            <a:rPr lang="en-US" sz="2000" b="1" kern="1200" dirty="0" smtClean="0"/>
            <a:t>Select Assessment Tools/Techniques</a:t>
          </a:r>
          <a:endParaRPr lang="en-US" sz="2000" b="1" kern="1200" dirty="0"/>
        </a:p>
      </dsp:txBody>
      <dsp:txXfrm>
        <a:off x="2573768" y="1072199"/>
        <a:ext cx="3082063" cy="676967"/>
      </dsp:txXfrm>
    </dsp:sp>
    <dsp:sp modelId="{6A50DE2E-4DA6-460A-AD2E-1D007032ADC0}">
      <dsp:nvSpPr>
        <dsp:cNvPr id="0" name=""/>
        <dsp:cNvSpPr/>
      </dsp:nvSpPr>
      <dsp:spPr>
        <a:xfrm>
          <a:off x="3526218" y="1665555"/>
          <a:ext cx="1615848" cy="225655"/>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a:off x="3526218" y="1665555"/>
        <a:ext cx="1615848" cy="225655"/>
      </dsp:txXfrm>
    </dsp:sp>
    <dsp:sp modelId="{352EAB37-19B4-4F50-8508-6320FFCA024B}">
      <dsp:nvSpPr>
        <dsp:cNvPr id="0" name=""/>
        <dsp:cNvSpPr/>
      </dsp:nvSpPr>
      <dsp:spPr>
        <a:xfrm>
          <a:off x="2573768" y="2140304"/>
          <a:ext cx="3082063" cy="67696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5528" numCol="1" spcCol="1270" anchor="ctr" anchorCtr="0">
          <a:noAutofit/>
        </a:bodyPr>
        <a:lstStyle/>
        <a:p>
          <a:pPr lvl="0" algn="ctr" defTabSz="889000">
            <a:lnSpc>
              <a:spcPct val="90000"/>
            </a:lnSpc>
            <a:spcBef>
              <a:spcPct val="0"/>
            </a:spcBef>
            <a:spcAft>
              <a:spcPct val="35000"/>
            </a:spcAft>
          </a:pPr>
          <a:r>
            <a:rPr lang="en-US" sz="2000" b="1" kern="1200" smtClean="0"/>
            <a:t>Gather Data</a:t>
          </a:r>
          <a:endParaRPr lang="en-US" sz="2000" b="1" kern="1200" dirty="0"/>
        </a:p>
      </dsp:txBody>
      <dsp:txXfrm>
        <a:off x="2573768" y="2140304"/>
        <a:ext cx="3082063" cy="676967"/>
      </dsp:txXfrm>
    </dsp:sp>
    <dsp:sp modelId="{789BCC84-5CF3-40A6-8374-4182B58E36E9}">
      <dsp:nvSpPr>
        <dsp:cNvPr id="0" name=""/>
        <dsp:cNvSpPr/>
      </dsp:nvSpPr>
      <dsp:spPr>
        <a:xfrm>
          <a:off x="3454878" y="2642313"/>
          <a:ext cx="1754340" cy="260271"/>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3454878" y="2642313"/>
        <a:ext cx="1754340" cy="260271"/>
      </dsp:txXfrm>
    </dsp:sp>
    <dsp:sp modelId="{919A011E-8915-474E-A7DB-50A1B0694BB7}">
      <dsp:nvSpPr>
        <dsp:cNvPr id="0" name=""/>
        <dsp:cNvSpPr/>
      </dsp:nvSpPr>
      <dsp:spPr>
        <a:xfrm>
          <a:off x="2573768" y="3225717"/>
          <a:ext cx="3082063" cy="67696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5528" numCol="1" spcCol="1270" anchor="ctr" anchorCtr="0">
          <a:noAutofit/>
        </a:bodyPr>
        <a:lstStyle/>
        <a:p>
          <a:pPr lvl="0" algn="ctr" defTabSz="889000">
            <a:lnSpc>
              <a:spcPct val="90000"/>
            </a:lnSpc>
            <a:spcBef>
              <a:spcPct val="0"/>
            </a:spcBef>
            <a:spcAft>
              <a:spcPct val="35000"/>
            </a:spcAft>
          </a:pPr>
          <a:r>
            <a:rPr lang="en-US" sz="2000" b="1" kern="1200" smtClean="0"/>
            <a:t>Analyze Data</a:t>
          </a:r>
          <a:endParaRPr lang="en-US" sz="2000" b="1" kern="1200" dirty="0"/>
        </a:p>
      </dsp:txBody>
      <dsp:txXfrm>
        <a:off x="2573768" y="3225717"/>
        <a:ext cx="3082063" cy="676967"/>
      </dsp:txXfrm>
    </dsp:sp>
    <dsp:sp modelId="{DDA0AD64-D07C-44D0-AAA2-33B1D31C7D21}">
      <dsp:nvSpPr>
        <dsp:cNvPr id="0" name=""/>
        <dsp:cNvSpPr/>
      </dsp:nvSpPr>
      <dsp:spPr>
        <a:xfrm>
          <a:off x="3433755" y="3752247"/>
          <a:ext cx="1754340" cy="225655"/>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a:off x="3433755" y="3752247"/>
        <a:ext cx="1754340" cy="225655"/>
      </dsp:txXfrm>
    </dsp:sp>
    <dsp:sp modelId="{7691AC45-886F-4A71-9807-BBF7FC8B7291}">
      <dsp:nvSpPr>
        <dsp:cNvPr id="0" name=""/>
        <dsp:cNvSpPr/>
      </dsp:nvSpPr>
      <dsp:spPr>
        <a:xfrm>
          <a:off x="659117" y="4303794"/>
          <a:ext cx="3395288" cy="99032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5528" numCol="1" spcCol="1270" anchor="ctr" anchorCtr="0">
          <a:noAutofit/>
        </a:bodyPr>
        <a:lstStyle/>
        <a:p>
          <a:pPr lvl="0" algn="ctr" defTabSz="889000">
            <a:lnSpc>
              <a:spcPct val="90000"/>
            </a:lnSpc>
            <a:spcBef>
              <a:spcPct val="0"/>
            </a:spcBef>
            <a:spcAft>
              <a:spcPct val="35000"/>
            </a:spcAft>
          </a:pPr>
          <a:r>
            <a:rPr lang="en-US" sz="2000" b="1" kern="1200" dirty="0" smtClean="0"/>
            <a:t>Gather Additional Data</a:t>
          </a:r>
          <a:endParaRPr lang="en-US" sz="2000" b="1" kern="1200" dirty="0"/>
        </a:p>
      </dsp:txBody>
      <dsp:txXfrm>
        <a:off x="659117" y="4303794"/>
        <a:ext cx="3395288" cy="990329"/>
      </dsp:txXfrm>
    </dsp:sp>
    <dsp:sp modelId="{2241B145-8674-4B9F-A0E7-4D6A9AC4A63B}">
      <dsp:nvSpPr>
        <dsp:cNvPr id="0" name=""/>
        <dsp:cNvSpPr/>
      </dsp:nvSpPr>
      <dsp:spPr>
        <a:xfrm>
          <a:off x="1972787" y="4977033"/>
          <a:ext cx="1176754" cy="225655"/>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n-US" sz="1400" kern="1200"/>
        </a:p>
      </dsp:txBody>
      <dsp:txXfrm>
        <a:off x="1972787" y="4977033"/>
        <a:ext cx="1176754" cy="225655"/>
      </dsp:txXfrm>
    </dsp:sp>
    <dsp:sp modelId="{1F66EABD-D170-4879-AEE5-3E1003012E0E}">
      <dsp:nvSpPr>
        <dsp:cNvPr id="0" name=""/>
        <dsp:cNvSpPr/>
      </dsp:nvSpPr>
      <dsp:spPr>
        <a:xfrm>
          <a:off x="665831" y="5590978"/>
          <a:ext cx="3380814" cy="87283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5528" numCol="1" spcCol="1270" anchor="ctr" anchorCtr="0">
          <a:noAutofit/>
        </a:bodyPr>
        <a:lstStyle/>
        <a:p>
          <a:pPr lvl="0" algn="ctr" defTabSz="889000">
            <a:lnSpc>
              <a:spcPct val="90000"/>
            </a:lnSpc>
            <a:spcBef>
              <a:spcPct val="0"/>
            </a:spcBef>
            <a:spcAft>
              <a:spcPct val="35000"/>
            </a:spcAft>
          </a:pPr>
          <a:r>
            <a:rPr lang="en-US" sz="2000" b="1" kern="1200" dirty="0" smtClean="0"/>
            <a:t>Conclusions and Recommendations</a:t>
          </a:r>
          <a:endParaRPr lang="en-US" sz="2000" b="1" kern="1200" dirty="0"/>
        </a:p>
      </dsp:txBody>
      <dsp:txXfrm>
        <a:off x="665831" y="5590978"/>
        <a:ext cx="3380814" cy="872835"/>
      </dsp:txXfrm>
    </dsp:sp>
    <dsp:sp modelId="{64804E68-0E2C-4ACA-8F77-48578C2674A4}">
      <dsp:nvSpPr>
        <dsp:cNvPr id="0" name=""/>
        <dsp:cNvSpPr/>
      </dsp:nvSpPr>
      <dsp:spPr>
        <a:xfrm>
          <a:off x="1972787" y="6224534"/>
          <a:ext cx="1176754" cy="225655"/>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n-US" sz="1400" kern="1200" dirty="0"/>
        </a:p>
      </dsp:txBody>
      <dsp:txXfrm>
        <a:off x="1972787" y="6224534"/>
        <a:ext cx="1176754" cy="225655"/>
      </dsp:txXfrm>
    </dsp:sp>
    <dsp:sp modelId="{64933256-7F58-48AF-A3E0-9842691B4390}">
      <dsp:nvSpPr>
        <dsp:cNvPr id="0" name=""/>
        <dsp:cNvSpPr/>
      </dsp:nvSpPr>
      <dsp:spPr>
        <a:xfrm>
          <a:off x="4378601" y="4303794"/>
          <a:ext cx="3183603" cy="99032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5528" numCol="1" spcCol="1270" anchor="ctr" anchorCtr="0">
          <a:noAutofit/>
        </a:bodyPr>
        <a:lstStyle/>
        <a:p>
          <a:pPr lvl="0" algn="ctr" defTabSz="889000">
            <a:lnSpc>
              <a:spcPct val="90000"/>
            </a:lnSpc>
            <a:spcBef>
              <a:spcPct val="0"/>
            </a:spcBef>
            <a:spcAft>
              <a:spcPct val="35000"/>
            </a:spcAft>
          </a:pPr>
          <a:r>
            <a:rPr lang="en-US" sz="2000" b="1" kern="1200" dirty="0" smtClean="0"/>
            <a:t>Conclusions and Recommendations</a:t>
          </a:r>
          <a:endParaRPr lang="en-US" sz="2000" b="1" kern="1200" dirty="0"/>
        </a:p>
      </dsp:txBody>
      <dsp:txXfrm>
        <a:off x="4378601" y="4303794"/>
        <a:ext cx="3183603" cy="990329"/>
      </dsp:txXfrm>
    </dsp:sp>
    <dsp:sp modelId="{EDD3D785-787B-435E-9A82-B81418D2431B}">
      <dsp:nvSpPr>
        <dsp:cNvPr id="0" name=""/>
        <dsp:cNvSpPr/>
      </dsp:nvSpPr>
      <dsp:spPr>
        <a:xfrm>
          <a:off x="5429116" y="5051617"/>
          <a:ext cx="1451479" cy="270597"/>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5429116" y="5051617"/>
        <a:ext cx="1451479" cy="270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51605-FDAF-43B9-810E-549496B08853}">
      <dsp:nvSpPr>
        <dsp:cNvPr id="0" name=""/>
        <dsp:cNvSpPr/>
      </dsp:nvSpPr>
      <dsp:spPr>
        <a:xfrm>
          <a:off x="6299772" y="2222065"/>
          <a:ext cx="104020" cy="935704"/>
        </a:xfrm>
        <a:custGeom>
          <a:avLst/>
          <a:gdLst/>
          <a:ahLst/>
          <a:cxnLst/>
          <a:rect l="0" t="0" r="0" b="0"/>
          <a:pathLst>
            <a:path>
              <a:moveTo>
                <a:pt x="104020" y="0"/>
              </a:moveTo>
              <a:lnTo>
                <a:pt x="0" y="93570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7D7A7-7A34-426A-BD5E-61259818D69E}">
      <dsp:nvSpPr>
        <dsp:cNvPr id="0" name=""/>
        <dsp:cNvSpPr/>
      </dsp:nvSpPr>
      <dsp:spPr>
        <a:xfrm>
          <a:off x="4364016" y="996305"/>
          <a:ext cx="2714903" cy="381851"/>
        </a:xfrm>
        <a:custGeom>
          <a:avLst/>
          <a:gdLst/>
          <a:ahLst/>
          <a:cxnLst/>
          <a:rect l="0" t="0" r="0" b="0"/>
          <a:pathLst>
            <a:path>
              <a:moveTo>
                <a:pt x="0" y="0"/>
              </a:moveTo>
              <a:lnTo>
                <a:pt x="0" y="204630"/>
              </a:lnTo>
              <a:lnTo>
                <a:pt x="2714903" y="204630"/>
              </a:lnTo>
              <a:lnTo>
                <a:pt x="2714903" y="381851"/>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784A7-9639-7349-971D-85D6FBA8D492}">
      <dsp:nvSpPr>
        <dsp:cNvPr id="0" name=""/>
        <dsp:cNvSpPr/>
      </dsp:nvSpPr>
      <dsp:spPr>
        <a:xfrm>
          <a:off x="3173059" y="2222065"/>
          <a:ext cx="535409" cy="935708"/>
        </a:xfrm>
        <a:custGeom>
          <a:avLst/>
          <a:gdLst/>
          <a:ahLst/>
          <a:cxnLst/>
          <a:rect l="0" t="0" r="0" b="0"/>
          <a:pathLst>
            <a:path>
              <a:moveTo>
                <a:pt x="535409" y="0"/>
              </a:moveTo>
              <a:lnTo>
                <a:pt x="0" y="93570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9573A-9B70-1744-9B28-6876ECC4579F}">
      <dsp:nvSpPr>
        <dsp:cNvPr id="0" name=""/>
        <dsp:cNvSpPr/>
      </dsp:nvSpPr>
      <dsp:spPr>
        <a:xfrm>
          <a:off x="4318296" y="996305"/>
          <a:ext cx="91440" cy="381851"/>
        </a:xfrm>
        <a:custGeom>
          <a:avLst/>
          <a:gdLst/>
          <a:ahLst/>
          <a:cxnLst/>
          <a:rect l="0" t="0" r="0" b="0"/>
          <a:pathLst>
            <a:path>
              <a:moveTo>
                <a:pt x="45720" y="0"/>
              </a:moveTo>
              <a:lnTo>
                <a:pt x="45720" y="204630"/>
              </a:lnTo>
              <a:lnTo>
                <a:pt x="65298" y="204630"/>
              </a:lnTo>
              <a:lnTo>
                <a:pt x="65298" y="381851"/>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90A4E-9B96-634B-B615-38CC7536F406}">
      <dsp:nvSpPr>
        <dsp:cNvPr id="0" name=""/>
        <dsp:cNvSpPr/>
      </dsp:nvSpPr>
      <dsp:spPr>
        <a:xfrm>
          <a:off x="740919" y="3605332"/>
          <a:ext cx="254321" cy="2281632"/>
        </a:xfrm>
        <a:custGeom>
          <a:avLst/>
          <a:gdLst/>
          <a:ahLst/>
          <a:cxnLst/>
          <a:rect l="0" t="0" r="0" b="0"/>
          <a:pathLst>
            <a:path>
              <a:moveTo>
                <a:pt x="0" y="0"/>
              </a:moveTo>
              <a:lnTo>
                <a:pt x="0" y="2281632"/>
              </a:lnTo>
              <a:lnTo>
                <a:pt x="254321" y="228163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E20CA-F4A6-E04F-AA86-4323635E2A98}">
      <dsp:nvSpPr>
        <dsp:cNvPr id="0" name=""/>
        <dsp:cNvSpPr/>
      </dsp:nvSpPr>
      <dsp:spPr>
        <a:xfrm>
          <a:off x="740919" y="3605332"/>
          <a:ext cx="254321" cy="1450163"/>
        </a:xfrm>
        <a:custGeom>
          <a:avLst/>
          <a:gdLst/>
          <a:ahLst/>
          <a:cxnLst/>
          <a:rect l="0" t="0" r="0" b="0"/>
          <a:pathLst>
            <a:path>
              <a:moveTo>
                <a:pt x="0" y="0"/>
              </a:moveTo>
              <a:lnTo>
                <a:pt x="0" y="1450163"/>
              </a:lnTo>
              <a:lnTo>
                <a:pt x="254321" y="145016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383890-BB12-D84C-AC76-D4FFC64B73EA}">
      <dsp:nvSpPr>
        <dsp:cNvPr id="0" name=""/>
        <dsp:cNvSpPr/>
      </dsp:nvSpPr>
      <dsp:spPr>
        <a:xfrm>
          <a:off x="740919" y="3605332"/>
          <a:ext cx="254321" cy="618694"/>
        </a:xfrm>
        <a:custGeom>
          <a:avLst/>
          <a:gdLst/>
          <a:ahLst/>
          <a:cxnLst/>
          <a:rect l="0" t="0" r="0" b="0"/>
          <a:pathLst>
            <a:path>
              <a:moveTo>
                <a:pt x="0" y="0"/>
              </a:moveTo>
              <a:lnTo>
                <a:pt x="0" y="618694"/>
              </a:lnTo>
              <a:lnTo>
                <a:pt x="254321" y="61869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40FD4-5D7A-B84D-A427-E77E961D8589}">
      <dsp:nvSpPr>
        <dsp:cNvPr id="0" name=""/>
        <dsp:cNvSpPr/>
      </dsp:nvSpPr>
      <dsp:spPr>
        <a:xfrm>
          <a:off x="1507035" y="2187591"/>
          <a:ext cx="91440" cy="328702"/>
        </a:xfrm>
        <a:custGeom>
          <a:avLst/>
          <a:gdLst/>
          <a:ahLst/>
          <a:cxnLst/>
          <a:rect l="0" t="0" r="0" b="0"/>
          <a:pathLst>
            <a:path>
              <a:moveTo>
                <a:pt x="45720" y="0"/>
              </a:moveTo>
              <a:lnTo>
                <a:pt x="45720" y="151481"/>
              </a:lnTo>
              <a:lnTo>
                <a:pt x="125908" y="151481"/>
              </a:lnTo>
              <a:lnTo>
                <a:pt x="125908" y="328702"/>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47966-D3B1-5241-95AA-0EC5F3FB38EF}">
      <dsp:nvSpPr>
        <dsp:cNvPr id="0" name=""/>
        <dsp:cNvSpPr/>
      </dsp:nvSpPr>
      <dsp:spPr>
        <a:xfrm>
          <a:off x="1552755" y="996305"/>
          <a:ext cx="2811260" cy="347377"/>
        </a:xfrm>
        <a:custGeom>
          <a:avLst/>
          <a:gdLst/>
          <a:ahLst/>
          <a:cxnLst/>
          <a:rect l="0" t="0" r="0" b="0"/>
          <a:pathLst>
            <a:path>
              <a:moveTo>
                <a:pt x="2811260" y="0"/>
              </a:moveTo>
              <a:lnTo>
                <a:pt x="2811260" y="170157"/>
              </a:lnTo>
              <a:lnTo>
                <a:pt x="0" y="170157"/>
              </a:lnTo>
              <a:lnTo>
                <a:pt x="0" y="34737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9AFFA7-F327-384F-ABBB-EF6E3E3BE59B}">
      <dsp:nvSpPr>
        <dsp:cNvPr id="0" name=""/>
        <dsp:cNvSpPr/>
      </dsp:nvSpPr>
      <dsp:spPr>
        <a:xfrm>
          <a:off x="228604" y="152397"/>
          <a:ext cx="8270823" cy="8439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Discourse (Narrative or Expository) skills appropriate?</a:t>
          </a:r>
          <a:endParaRPr lang="en-US" sz="2000" b="1" kern="1200" dirty="0"/>
        </a:p>
      </dsp:txBody>
      <dsp:txXfrm>
        <a:off x="228604" y="152397"/>
        <a:ext cx="8270823" cy="843908"/>
      </dsp:txXfrm>
    </dsp:sp>
    <dsp:sp modelId="{362A2D59-B90A-F047-846D-A7BC4B80FABF}">
      <dsp:nvSpPr>
        <dsp:cNvPr id="0" name=""/>
        <dsp:cNvSpPr/>
      </dsp:nvSpPr>
      <dsp:spPr>
        <a:xfrm>
          <a:off x="708847" y="1343683"/>
          <a:ext cx="1687816" cy="8439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Insufficient</a:t>
          </a:r>
          <a:endParaRPr lang="en-US" sz="2000" b="1" kern="1200" dirty="0"/>
        </a:p>
      </dsp:txBody>
      <dsp:txXfrm>
        <a:off x="708847" y="1343683"/>
        <a:ext cx="1687816" cy="843908"/>
      </dsp:txXfrm>
    </dsp:sp>
    <dsp:sp modelId="{57A5A302-C646-BF4E-9F32-E699414C7258}">
      <dsp:nvSpPr>
        <dsp:cNvPr id="0" name=""/>
        <dsp:cNvSpPr/>
      </dsp:nvSpPr>
      <dsp:spPr>
        <a:xfrm>
          <a:off x="517913" y="2516293"/>
          <a:ext cx="2230061" cy="108903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t>What linguistic skills are weak</a:t>
          </a:r>
          <a:r>
            <a:rPr lang="en-US" sz="2000" b="1" kern="1200" dirty="0" smtClean="0"/>
            <a:t>?</a:t>
          </a:r>
          <a:endParaRPr lang="en-US" sz="2000" b="1" kern="1200" dirty="0"/>
        </a:p>
      </dsp:txBody>
      <dsp:txXfrm>
        <a:off x="517913" y="2516293"/>
        <a:ext cx="2230061" cy="1089038"/>
      </dsp:txXfrm>
    </dsp:sp>
    <dsp:sp modelId="{A274E596-14A4-244F-B9C1-D60CFA0D9729}">
      <dsp:nvSpPr>
        <dsp:cNvPr id="0" name=""/>
        <dsp:cNvSpPr/>
      </dsp:nvSpPr>
      <dsp:spPr>
        <a:xfrm>
          <a:off x="995240" y="3985512"/>
          <a:ext cx="1687816" cy="47702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t>Semantics</a:t>
          </a:r>
          <a:r>
            <a:rPr lang="en-US" sz="2000" b="1" kern="1200" dirty="0" smtClean="0"/>
            <a:t>?</a:t>
          </a:r>
          <a:endParaRPr lang="en-US" sz="2000" b="1" kern="1200" dirty="0"/>
        </a:p>
      </dsp:txBody>
      <dsp:txXfrm>
        <a:off x="995240" y="3985512"/>
        <a:ext cx="1687816" cy="477027"/>
      </dsp:txXfrm>
    </dsp:sp>
    <dsp:sp modelId="{553E75E5-87EE-104B-9005-97AC11999650}">
      <dsp:nvSpPr>
        <dsp:cNvPr id="0" name=""/>
        <dsp:cNvSpPr/>
      </dsp:nvSpPr>
      <dsp:spPr>
        <a:xfrm>
          <a:off x="995240" y="4816981"/>
          <a:ext cx="1687816" cy="47702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Syntax?</a:t>
          </a:r>
          <a:endParaRPr lang="en-US" sz="2000" kern="1200" dirty="0"/>
        </a:p>
      </dsp:txBody>
      <dsp:txXfrm>
        <a:off x="995240" y="4816981"/>
        <a:ext cx="1687816" cy="477027"/>
      </dsp:txXfrm>
    </dsp:sp>
    <dsp:sp modelId="{C16CDE08-69F0-AC43-9290-7D10AA119450}">
      <dsp:nvSpPr>
        <dsp:cNvPr id="0" name=""/>
        <dsp:cNvSpPr/>
      </dsp:nvSpPr>
      <dsp:spPr>
        <a:xfrm>
          <a:off x="995240" y="5648450"/>
          <a:ext cx="1687816" cy="47702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Phonology</a:t>
          </a:r>
          <a:endParaRPr lang="en-US" sz="2000" kern="1200" dirty="0"/>
        </a:p>
      </dsp:txBody>
      <dsp:txXfrm>
        <a:off x="995240" y="5648450"/>
        <a:ext cx="1687816" cy="477027"/>
      </dsp:txXfrm>
    </dsp:sp>
    <dsp:sp modelId="{E46CD27F-7507-3743-A30B-B2AFAD920DD1}">
      <dsp:nvSpPr>
        <dsp:cNvPr id="0" name=""/>
        <dsp:cNvSpPr/>
      </dsp:nvSpPr>
      <dsp:spPr>
        <a:xfrm>
          <a:off x="3539686" y="1378157"/>
          <a:ext cx="1687816" cy="8439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Absent</a:t>
          </a:r>
          <a:endParaRPr lang="en-US" sz="2000" b="1" kern="1200" dirty="0"/>
        </a:p>
      </dsp:txBody>
      <dsp:txXfrm>
        <a:off x="3539686" y="1378157"/>
        <a:ext cx="1687816" cy="843908"/>
      </dsp:txXfrm>
    </dsp:sp>
    <dsp:sp modelId="{F11FE40C-FCC8-CB41-9235-6ABD006C83EB}">
      <dsp:nvSpPr>
        <dsp:cNvPr id="0" name=""/>
        <dsp:cNvSpPr/>
      </dsp:nvSpPr>
      <dsp:spPr>
        <a:xfrm>
          <a:off x="3173059" y="2542033"/>
          <a:ext cx="2772272" cy="123148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Start working on discourse</a:t>
          </a:r>
          <a:endParaRPr lang="en-US" sz="2000" kern="1200" dirty="0"/>
        </a:p>
      </dsp:txBody>
      <dsp:txXfrm>
        <a:off x="3173059" y="2542033"/>
        <a:ext cx="2772272" cy="1231481"/>
      </dsp:txXfrm>
    </dsp:sp>
    <dsp:sp modelId="{4E45D062-74B2-473C-9BF8-7EC726F72BBD}">
      <dsp:nvSpPr>
        <dsp:cNvPr id="0" name=""/>
        <dsp:cNvSpPr/>
      </dsp:nvSpPr>
      <dsp:spPr>
        <a:xfrm>
          <a:off x="6235011" y="1378157"/>
          <a:ext cx="1687816" cy="8439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Sufficient</a:t>
          </a:r>
          <a:endParaRPr lang="en-US" sz="2000" b="1" kern="1200" dirty="0"/>
        </a:p>
      </dsp:txBody>
      <dsp:txXfrm>
        <a:off x="6235011" y="1378157"/>
        <a:ext cx="1687816" cy="843908"/>
      </dsp:txXfrm>
    </dsp:sp>
    <dsp:sp modelId="{2B00738C-E000-43B9-A83E-70A016F1EBAE}">
      <dsp:nvSpPr>
        <dsp:cNvPr id="0" name=""/>
        <dsp:cNvSpPr/>
      </dsp:nvSpPr>
      <dsp:spPr>
        <a:xfrm>
          <a:off x="6299772" y="2542033"/>
          <a:ext cx="2380715" cy="123147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Recommendations to teacher – no SLP treatment</a:t>
          </a:r>
          <a:endParaRPr lang="en-US" sz="2000" kern="1200" dirty="0"/>
        </a:p>
      </dsp:txBody>
      <dsp:txXfrm>
        <a:off x="6299772" y="2542033"/>
        <a:ext cx="2380715" cy="123147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694"/>
          </a:xfrm>
          <a:prstGeom prst="rect">
            <a:avLst/>
          </a:prstGeom>
        </p:spPr>
        <p:txBody>
          <a:bodyPr vert="horz" lIns="92620" tIns="46310" rIns="92620" bIns="4631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8694"/>
          </a:xfrm>
          <a:prstGeom prst="rect">
            <a:avLst/>
          </a:prstGeom>
        </p:spPr>
        <p:txBody>
          <a:bodyPr vert="horz" lIns="92620" tIns="46310" rIns="92620" bIns="46310" rtlCol="0"/>
          <a:lstStyle>
            <a:lvl1pPr algn="r">
              <a:defRPr sz="1200"/>
            </a:lvl1pPr>
          </a:lstStyle>
          <a:p>
            <a:fld id="{16F528E6-FC68-4BEF-A3E9-4EADB3A1C338}" type="datetimeFigureOut">
              <a:rPr lang="en-US" smtClean="0"/>
              <a:t>11/2/2017</a:t>
            </a:fld>
            <a:endParaRPr lang="en-US"/>
          </a:p>
        </p:txBody>
      </p:sp>
      <p:sp>
        <p:nvSpPr>
          <p:cNvPr id="4" name="Footer Placeholder 3"/>
          <p:cNvSpPr>
            <a:spLocks noGrp="1"/>
          </p:cNvSpPr>
          <p:nvPr>
            <p:ph type="ftr" sz="quarter" idx="2"/>
          </p:nvPr>
        </p:nvSpPr>
        <p:spPr>
          <a:xfrm>
            <a:off x="0" y="6623984"/>
            <a:ext cx="4002299" cy="348694"/>
          </a:xfrm>
          <a:prstGeom prst="rect">
            <a:avLst/>
          </a:prstGeom>
        </p:spPr>
        <p:txBody>
          <a:bodyPr vert="horz" lIns="92620" tIns="46310" rIns="92620" bIns="4631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23984"/>
            <a:ext cx="4002299" cy="348694"/>
          </a:xfrm>
          <a:prstGeom prst="rect">
            <a:avLst/>
          </a:prstGeom>
        </p:spPr>
        <p:txBody>
          <a:bodyPr vert="horz" lIns="92620" tIns="46310" rIns="92620" bIns="46310" rtlCol="0" anchor="b"/>
          <a:lstStyle>
            <a:lvl1pPr algn="r">
              <a:defRPr sz="1200"/>
            </a:lvl1pPr>
          </a:lstStyle>
          <a:p>
            <a:fld id="{2D2D277F-9765-4CFE-B55F-9FA09E44E207}" type="slidenum">
              <a:rPr lang="en-US" smtClean="0"/>
              <a:t>‹#›</a:t>
            </a:fld>
            <a:endParaRPr lang="en-US"/>
          </a:p>
        </p:txBody>
      </p:sp>
    </p:spTree>
    <p:extLst>
      <p:ext uri="{BB962C8B-B14F-4D97-AF65-F5344CB8AC3E}">
        <p14:creationId xmlns:p14="http://schemas.microsoft.com/office/powerpoint/2010/main" val="2686663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694"/>
          </a:xfrm>
          <a:prstGeom prst="rect">
            <a:avLst/>
          </a:prstGeom>
        </p:spPr>
        <p:txBody>
          <a:bodyPr vert="horz" lIns="92620" tIns="46310" rIns="92620" bIns="46310" rtlCol="0"/>
          <a:lstStyle>
            <a:lvl1pPr algn="l">
              <a:defRPr sz="1200"/>
            </a:lvl1pPr>
          </a:lstStyle>
          <a:p>
            <a:endParaRPr lang="en-US"/>
          </a:p>
        </p:txBody>
      </p:sp>
      <p:sp>
        <p:nvSpPr>
          <p:cNvPr id="3" name="Date Placeholder 2"/>
          <p:cNvSpPr>
            <a:spLocks noGrp="1"/>
          </p:cNvSpPr>
          <p:nvPr>
            <p:ph type="dt" idx="1"/>
          </p:nvPr>
        </p:nvSpPr>
        <p:spPr>
          <a:xfrm>
            <a:off x="5231639" y="0"/>
            <a:ext cx="4002299" cy="348694"/>
          </a:xfrm>
          <a:prstGeom prst="rect">
            <a:avLst/>
          </a:prstGeom>
        </p:spPr>
        <p:txBody>
          <a:bodyPr vert="horz" lIns="92620" tIns="46310" rIns="92620" bIns="46310" rtlCol="0"/>
          <a:lstStyle>
            <a:lvl1pPr algn="r">
              <a:defRPr sz="1200"/>
            </a:lvl1pPr>
          </a:lstStyle>
          <a:p>
            <a:fld id="{CF49775B-23F5-4C15-A621-B70C117ECE90}" type="datetimeFigureOut">
              <a:rPr lang="en-US" smtClean="0"/>
              <a:t>11/2/2017</a:t>
            </a:fld>
            <a:endParaRPr lang="en-US"/>
          </a:p>
        </p:txBody>
      </p:sp>
      <p:sp>
        <p:nvSpPr>
          <p:cNvPr id="4" name="Slide Image Placeholder 3"/>
          <p:cNvSpPr>
            <a:spLocks noGrp="1" noRot="1" noChangeAspect="1"/>
          </p:cNvSpPr>
          <p:nvPr>
            <p:ph type="sldImg" idx="2"/>
          </p:nvPr>
        </p:nvSpPr>
        <p:spPr>
          <a:xfrm>
            <a:off x="2874963" y="522288"/>
            <a:ext cx="3486150" cy="2616200"/>
          </a:xfrm>
          <a:prstGeom prst="rect">
            <a:avLst/>
          </a:prstGeom>
          <a:noFill/>
          <a:ln w="12700">
            <a:solidFill>
              <a:prstClr val="black"/>
            </a:solidFill>
          </a:ln>
        </p:spPr>
        <p:txBody>
          <a:bodyPr vert="horz" lIns="92620" tIns="46310" rIns="92620" bIns="46310" rtlCol="0" anchor="ctr"/>
          <a:lstStyle/>
          <a:p>
            <a:endParaRPr lang="en-US"/>
          </a:p>
        </p:txBody>
      </p:sp>
      <p:sp>
        <p:nvSpPr>
          <p:cNvPr id="5" name="Notes Placeholder 4"/>
          <p:cNvSpPr>
            <a:spLocks noGrp="1"/>
          </p:cNvSpPr>
          <p:nvPr>
            <p:ph type="body" sz="quarter" idx="3"/>
          </p:nvPr>
        </p:nvSpPr>
        <p:spPr>
          <a:xfrm>
            <a:off x="923608" y="3312597"/>
            <a:ext cx="7388860" cy="3138250"/>
          </a:xfrm>
          <a:prstGeom prst="rect">
            <a:avLst/>
          </a:prstGeom>
        </p:spPr>
        <p:txBody>
          <a:bodyPr vert="horz" lIns="92620" tIns="46310" rIns="92620" bIns="463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23984"/>
            <a:ext cx="4002299" cy="348694"/>
          </a:xfrm>
          <a:prstGeom prst="rect">
            <a:avLst/>
          </a:prstGeom>
        </p:spPr>
        <p:txBody>
          <a:bodyPr vert="horz" lIns="92620" tIns="46310" rIns="92620" bIns="4631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23984"/>
            <a:ext cx="4002299" cy="348694"/>
          </a:xfrm>
          <a:prstGeom prst="rect">
            <a:avLst/>
          </a:prstGeom>
        </p:spPr>
        <p:txBody>
          <a:bodyPr vert="horz" lIns="92620" tIns="46310" rIns="92620" bIns="46310" rtlCol="0" anchor="b"/>
          <a:lstStyle>
            <a:lvl1pPr algn="r">
              <a:defRPr sz="1200"/>
            </a:lvl1pPr>
          </a:lstStyle>
          <a:p>
            <a:fld id="{E39755EC-76A5-4C16-8D67-201578E0E5BE}" type="slidenum">
              <a:rPr lang="en-US" smtClean="0"/>
              <a:t>‹#›</a:t>
            </a:fld>
            <a:endParaRPr lang="en-US"/>
          </a:p>
        </p:txBody>
      </p:sp>
    </p:spTree>
    <p:extLst>
      <p:ext uri="{BB962C8B-B14F-4D97-AF65-F5344CB8AC3E}">
        <p14:creationId xmlns:p14="http://schemas.microsoft.com/office/powerpoint/2010/main" val="374042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variety so important </a:t>
            </a:r>
            <a:r>
              <a:rPr lang="mr-IN" dirty="0" smtClean="0"/>
              <a:t>–</a:t>
            </a:r>
            <a:r>
              <a:rPr lang="en-US" dirty="0" smtClean="0"/>
              <a:t> transition into Marie’s part</a:t>
            </a:r>
            <a:endParaRPr lang="en-US" dirty="0"/>
          </a:p>
        </p:txBody>
      </p:sp>
      <p:sp>
        <p:nvSpPr>
          <p:cNvPr id="4" name="Slide Number Placeholder 3"/>
          <p:cNvSpPr>
            <a:spLocks noGrp="1"/>
          </p:cNvSpPr>
          <p:nvPr>
            <p:ph type="sldNum" sz="quarter" idx="10"/>
          </p:nvPr>
        </p:nvSpPr>
        <p:spPr/>
        <p:txBody>
          <a:bodyPr/>
          <a:lstStyle/>
          <a:p>
            <a:fld id="{E39755EC-76A5-4C16-8D67-201578E0E5BE}" type="slidenum">
              <a:rPr lang="en-US" smtClean="0"/>
              <a:t>8</a:t>
            </a:fld>
            <a:endParaRPr lang="en-US"/>
          </a:p>
        </p:txBody>
      </p:sp>
    </p:spTree>
    <p:extLst>
      <p:ext uri="{BB962C8B-B14F-4D97-AF65-F5344CB8AC3E}">
        <p14:creationId xmlns:p14="http://schemas.microsoft.com/office/powerpoint/2010/main" val="143403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C970-1639-49E1-B7E5-00FD52F5873F}" type="slidenum">
              <a:rPr lang="en-US" smtClean="0"/>
              <a:pPr/>
              <a:t>13</a:t>
            </a:fld>
            <a:endParaRPr lang="en-US"/>
          </a:p>
        </p:txBody>
      </p:sp>
    </p:spTree>
    <p:extLst>
      <p:ext uri="{BB962C8B-B14F-4D97-AF65-F5344CB8AC3E}">
        <p14:creationId xmlns:p14="http://schemas.microsoft.com/office/powerpoint/2010/main" val="99354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language by the domains  - what</a:t>
            </a:r>
            <a:r>
              <a:rPr lang="en-US" baseline="0" dirty="0" smtClean="0"/>
              <a:t> might performance look like?</a:t>
            </a:r>
            <a:endParaRPr lang="en-US" dirty="0"/>
          </a:p>
        </p:txBody>
      </p:sp>
      <p:sp>
        <p:nvSpPr>
          <p:cNvPr id="4" name="Slide Number Placeholder 3"/>
          <p:cNvSpPr>
            <a:spLocks noGrp="1"/>
          </p:cNvSpPr>
          <p:nvPr>
            <p:ph type="sldNum" sz="quarter" idx="10"/>
          </p:nvPr>
        </p:nvSpPr>
        <p:spPr/>
        <p:txBody>
          <a:bodyPr/>
          <a:lstStyle/>
          <a:p>
            <a:fld id="{E39755EC-76A5-4C16-8D67-201578E0E5BE}" type="slidenum">
              <a:rPr lang="en-US" smtClean="0"/>
              <a:t>20</a:t>
            </a:fld>
            <a:endParaRPr lang="en-US"/>
          </a:p>
        </p:txBody>
      </p:sp>
    </p:spTree>
    <p:extLst>
      <p:ext uri="{BB962C8B-B14F-4D97-AF65-F5344CB8AC3E}">
        <p14:creationId xmlns:p14="http://schemas.microsoft.com/office/powerpoint/2010/main" val="383131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6196">
              <a:defRPr/>
            </a:pPr>
            <a:r>
              <a:rPr lang="en-US" dirty="0" smtClean="0"/>
              <a:t>Is the assessment data useful and relevant? Relevance?</a:t>
            </a:r>
          </a:p>
          <a:p>
            <a:endParaRPr lang="en-US" dirty="0"/>
          </a:p>
        </p:txBody>
      </p:sp>
      <p:sp>
        <p:nvSpPr>
          <p:cNvPr id="4" name="Slide Number Placeholder 3"/>
          <p:cNvSpPr>
            <a:spLocks noGrp="1"/>
          </p:cNvSpPr>
          <p:nvPr>
            <p:ph type="sldNum" sz="quarter" idx="10"/>
          </p:nvPr>
        </p:nvSpPr>
        <p:spPr/>
        <p:txBody>
          <a:bodyPr/>
          <a:lstStyle/>
          <a:p>
            <a:fld id="{E39755EC-76A5-4C16-8D67-201578E0E5BE}" type="slidenum">
              <a:rPr lang="en-US" smtClean="0"/>
              <a:t>21</a:t>
            </a:fld>
            <a:endParaRPr lang="en-US"/>
          </a:p>
        </p:txBody>
      </p:sp>
    </p:spTree>
    <p:extLst>
      <p:ext uri="{BB962C8B-B14F-4D97-AF65-F5344CB8AC3E}">
        <p14:creationId xmlns:p14="http://schemas.microsoft.com/office/powerpoint/2010/main" val="45216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Expectations?</a:t>
            </a:r>
          </a:p>
          <a:p>
            <a:r>
              <a:rPr lang="en-US" dirty="0" smtClean="0"/>
              <a:t>What</a:t>
            </a:r>
            <a:r>
              <a:rPr lang="en-US" baseline="0" dirty="0" smtClean="0"/>
              <a:t> do we already know based on the referral –</a:t>
            </a:r>
          </a:p>
          <a:p>
            <a:r>
              <a:rPr lang="en-US" baseline="0" dirty="0" smtClean="0"/>
              <a:t>Memory - Good memory – recalling scientific names</a:t>
            </a:r>
          </a:p>
          <a:p>
            <a:r>
              <a:rPr lang="en-US" baseline="0" dirty="0" smtClean="0"/>
              <a:t>Pragmatics – </a:t>
            </a:r>
          </a:p>
          <a:p>
            <a:r>
              <a:rPr lang="en-US" baseline="0" dirty="0" smtClean="0"/>
              <a:t>Conversation - Student can use common vocabulary and use simple sentences when conversing with peers</a:t>
            </a:r>
          </a:p>
          <a:p>
            <a:r>
              <a:rPr lang="en-US" baseline="0" dirty="0" smtClean="0"/>
              <a:t>Narratives – Planning information as they complete a story</a:t>
            </a:r>
          </a:p>
          <a:p>
            <a:r>
              <a:rPr lang="en-US" baseline="0" dirty="0" smtClean="0"/>
              <a:t>Expository-  Relating factual or technical information </a:t>
            </a:r>
          </a:p>
          <a:p>
            <a:r>
              <a:rPr lang="en-US" baseline="0" dirty="0" smtClean="0"/>
              <a:t>Can he plan and organize his thoughts cohesively to relate back what he knows?</a:t>
            </a:r>
          </a:p>
          <a:p>
            <a:endParaRPr lang="en-US" dirty="0" smtClean="0"/>
          </a:p>
          <a:p>
            <a:endParaRPr lang="en-US" dirty="0" smtClean="0"/>
          </a:p>
          <a:p>
            <a:r>
              <a:rPr lang="en-US" dirty="0" smtClean="0"/>
              <a:t>Wrap up notes:  Is a norm referenced test sufficient?</a:t>
            </a:r>
            <a:br>
              <a:rPr lang="en-US" dirty="0" smtClean="0"/>
            </a:br>
            <a:r>
              <a:rPr lang="en-US" dirty="0" smtClean="0"/>
              <a:t>How do we prove or disprove the hypothesis?</a:t>
            </a:r>
            <a:endParaRPr lang="en-US" baseline="0" dirty="0" smtClean="0"/>
          </a:p>
        </p:txBody>
      </p:sp>
      <p:sp>
        <p:nvSpPr>
          <p:cNvPr id="4" name="Slide Number Placeholder 3"/>
          <p:cNvSpPr>
            <a:spLocks noGrp="1"/>
          </p:cNvSpPr>
          <p:nvPr>
            <p:ph type="sldNum" sz="quarter" idx="10"/>
          </p:nvPr>
        </p:nvSpPr>
        <p:spPr/>
        <p:txBody>
          <a:bodyPr/>
          <a:lstStyle/>
          <a:p>
            <a:fld id="{E39755EC-76A5-4C16-8D67-201578E0E5BE}" type="slidenum">
              <a:rPr lang="en-US" smtClean="0"/>
              <a:t>23</a:t>
            </a:fld>
            <a:endParaRPr lang="en-US"/>
          </a:p>
        </p:txBody>
      </p:sp>
    </p:spTree>
    <p:extLst>
      <p:ext uri="{BB962C8B-B14F-4D97-AF65-F5344CB8AC3E}">
        <p14:creationId xmlns:p14="http://schemas.microsoft.com/office/powerpoint/2010/main" val="59339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755EC-76A5-4C16-8D67-201578E0E5BE}" type="slidenum">
              <a:rPr lang="en-US" smtClean="0"/>
              <a:t>24</a:t>
            </a:fld>
            <a:endParaRPr lang="en-US"/>
          </a:p>
        </p:txBody>
      </p:sp>
    </p:spTree>
    <p:extLst>
      <p:ext uri="{BB962C8B-B14F-4D97-AF65-F5344CB8AC3E}">
        <p14:creationId xmlns:p14="http://schemas.microsoft.com/office/powerpoint/2010/main" val="84111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 Marie </a:t>
            </a:r>
            <a:r>
              <a:rPr lang="mr-IN" dirty="0" smtClean="0"/>
              <a:t>–</a:t>
            </a:r>
            <a:r>
              <a:rPr lang="en-US" baseline="0" dirty="0" smtClean="0"/>
              <a:t> talk about ways of gathering data </a:t>
            </a:r>
            <a:r>
              <a:rPr lang="mr-IN" baseline="0" dirty="0" smtClean="0"/>
              <a:t>–</a:t>
            </a:r>
            <a:r>
              <a:rPr lang="en-US" baseline="0" dirty="0" smtClean="0"/>
              <a:t> focus on dynamic assessment; language sample and narrative</a:t>
            </a:r>
            <a:endParaRPr lang="en-US" dirty="0"/>
          </a:p>
        </p:txBody>
      </p:sp>
      <p:sp>
        <p:nvSpPr>
          <p:cNvPr id="4" name="Slide Number Placeholder 3"/>
          <p:cNvSpPr>
            <a:spLocks noGrp="1"/>
          </p:cNvSpPr>
          <p:nvPr>
            <p:ph type="sldNum" sz="quarter" idx="10"/>
          </p:nvPr>
        </p:nvSpPr>
        <p:spPr/>
        <p:txBody>
          <a:bodyPr/>
          <a:lstStyle/>
          <a:p>
            <a:fld id="{E39755EC-76A5-4C16-8D67-201578E0E5BE}" type="slidenum">
              <a:rPr lang="en-US" smtClean="0"/>
              <a:t>31</a:t>
            </a:fld>
            <a:endParaRPr lang="en-US"/>
          </a:p>
        </p:txBody>
      </p:sp>
    </p:spTree>
    <p:extLst>
      <p:ext uri="{BB962C8B-B14F-4D97-AF65-F5344CB8AC3E}">
        <p14:creationId xmlns:p14="http://schemas.microsoft.com/office/powerpoint/2010/main" val="168156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755EC-76A5-4C16-8D67-201578E0E5BE}" type="slidenum">
              <a:rPr lang="en-US" smtClean="0"/>
              <a:t>45</a:t>
            </a:fld>
            <a:endParaRPr lang="en-US"/>
          </a:p>
        </p:txBody>
      </p:sp>
    </p:spTree>
    <p:extLst>
      <p:ext uri="{BB962C8B-B14F-4D97-AF65-F5344CB8AC3E}">
        <p14:creationId xmlns:p14="http://schemas.microsoft.com/office/powerpoint/2010/main" val="224885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eligible !</a:t>
            </a:r>
            <a:endParaRPr lang="en-US" dirty="0"/>
          </a:p>
        </p:txBody>
      </p:sp>
      <p:sp>
        <p:nvSpPr>
          <p:cNvPr id="4" name="Slide Number Placeholder 3"/>
          <p:cNvSpPr>
            <a:spLocks noGrp="1"/>
          </p:cNvSpPr>
          <p:nvPr>
            <p:ph type="sldNum" sz="quarter" idx="10"/>
          </p:nvPr>
        </p:nvSpPr>
        <p:spPr/>
        <p:txBody>
          <a:bodyPr/>
          <a:lstStyle/>
          <a:p>
            <a:fld id="{E39755EC-76A5-4C16-8D67-201578E0E5BE}" type="slidenum">
              <a:rPr lang="en-US" smtClean="0"/>
              <a:t>54</a:t>
            </a:fld>
            <a:endParaRPr lang="en-US"/>
          </a:p>
        </p:txBody>
      </p:sp>
    </p:spTree>
    <p:extLst>
      <p:ext uri="{BB962C8B-B14F-4D97-AF65-F5344CB8AC3E}">
        <p14:creationId xmlns:p14="http://schemas.microsoft.com/office/powerpoint/2010/main" val="266113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2" name="Title 11"/>
          <p:cNvSpPr>
            <a:spLocks noGrp="1"/>
          </p:cNvSpPr>
          <p:nvPr>
            <p:ph type="title"/>
          </p:nvPr>
        </p:nvSpPr>
        <p:spPr>
          <a:xfrm>
            <a:off x="0" y="0"/>
            <a:ext cx="9144000" cy="5943600"/>
          </a:xfrm>
          <a:solidFill>
            <a:schemeClr val="bg2">
              <a:lumMod val="50000"/>
            </a:schemeClr>
          </a:solid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120822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71D6512-E7B2-40EE-BBB2-D2EB1973787B}" type="datetimeFigureOut">
              <a:rPr lang="en-US" smtClean="0">
                <a:solidFill>
                  <a:srgbClr val="775F55"/>
                </a:solidFill>
              </a:rPr>
              <a:pPr>
                <a:defRPr/>
              </a:pPr>
              <a:t>11/2/2017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8E9D601-B3A3-4BB2-8BE1-6152C148669C}" type="slidenum">
              <a:rPr lang="en-US" smtClean="0"/>
              <a:pPr>
                <a:defRPr/>
              </a:pPr>
              <a:t>‹#›</a:t>
            </a:fld>
            <a:endParaRPr lang="en-US"/>
          </a:p>
        </p:txBody>
      </p:sp>
    </p:spTree>
    <p:extLst>
      <p:ext uri="{BB962C8B-B14F-4D97-AF65-F5344CB8AC3E}">
        <p14:creationId xmlns:p14="http://schemas.microsoft.com/office/powerpoint/2010/main" val="176362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B857D9C9-31D9-4DBD-871B-6DB04E7CDAD9}" type="datetimeFigureOut">
              <a:rPr lang="en-US" smtClean="0">
                <a:solidFill>
                  <a:srgbClr val="775F55"/>
                </a:solidFill>
              </a:rPr>
              <a:pPr>
                <a:defRPr/>
              </a:pPr>
              <a:t>11/2/2017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98B20D9D-14D5-4473-9543-BE13FC4C3BFB}" type="slidenum">
              <a:rPr lang="en-US" smtClean="0"/>
              <a:pPr>
                <a:defRPr/>
              </a:pPr>
              <a:t>‹#›</a:t>
            </a:fld>
            <a:endParaRPr lang="en-US"/>
          </a:p>
        </p:txBody>
      </p:sp>
    </p:spTree>
    <p:extLst>
      <p:ext uri="{BB962C8B-B14F-4D97-AF65-F5344CB8AC3E}">
        <p14:creationId xmlns:p14="http://schemas.microsoft.com/office/powerpoint/2010/main" val="13756800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8150" y="304800"/>
            <a:ext cx="8239125" cy="5770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4713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2" name="Title 11"/>
          <p:cNvSpPr>
            <a:spLocks noGrp="1"/>
          </p:cNvSpPr>
          <p:nvPr>
            <p:ph type="title"/>
          </p:nvPr>
        </p:nvSpPr>
        <p:spPr>
          <a:xfrm>
            <a:off x="0" y="0"/>
            <a:ext cx="9144000" cy="5943600"/>
          </a:xfrm>
          <a:solidFill>
            <a:schemeClr val="bg2">
              <a:lumMod val="50000"/>
            </a:schemeClr>
          </a:solid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46122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E061463-CB7F-4861-A870-AE4D199DD814}" type="datetimeFigureOut">
              <a:rPr lang="en-US" smtClean="0">
                <a:solidFill>
                  <a:srgbClr val="775F55"/>
                </a:solidFill>
              </a:rPr>
              <a:pPr>
                <a:defRPr/>
              </a:pPr>
              <a:t>11/2/2017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CE64E46-C693-46C8-8AAF-8332D5E6CD1F}"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0372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3505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600200"/>
            <a:ext cx="1295400" cy="1600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1371600" y="1600200"/>
            <a:ext cx="7772400" cy="1600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371600" y="1600200"/>
            <a:ext cx="7620000" cy="16002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pPr>
              <a:defRPr/>
            </a:pPr>
            <a:fld id="{22B70C8F-D5FD-4252-948E-1F6F4084E477}" type="datetimeFigureOut">
              <a:rPr lang="en-US" smtClean="0">
                <a:solidFill>
                  <a:srgbClr val="775F55"/>
                </a:solidFill>
              </a:rPr>
              <a:pPr>
                <a:defRPr/>
              </a:pPr>
              <a:t>11/2/2017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C4304132-EE0B-43ED-9CC2-16EF958BF6A4}"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101698752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3F403313-3B3E-4285-B8B2-2256242E25EF}" type="datetimeFigureOut">
              <a:rPr lang="en-US" smtClean="0">
                <a:solidFill>
                  <a:srgbClr val="775F55"/>
                </a:solidFill>
              </a:rPr>
              <a:pPr>
                <a:defRPr/>
              </a:pPr>
              <a:t>11/2/2017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5AC7662C-7427-4577-9470-EB3C6727BDA2}"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solidFill>
                <a:srgbClr val="775F55"/>
              </a:solidFill>
            </a:endParaRPr>
          </a:p>
        </p:txBody>
      </p:sp>
    </p:spTree>
    <p:extLst>
      <p:ext uri="{BB962C8B-B14F-4D97-AF65-F5344CB8AC3E}">
        <p14:creationId xmlns:p14="http://schemas.microsoft.com/office/powerpoint/2010/main" val="2630967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CC479016-EA81-4967-8600-6B4F60BCBC06}" type="datetimeFigureOut">
              <a:rPr lang="en-US" smtClean="0">
                <a:solidFill>
                  <a:srgbClr val="775F55"/>
                </a:solidFill>
              </a:rPr>
              <a:pPr>
                <a:defRPr/>
              </a:pPr>
              <a:t>11/2/2017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259580BD-2E83-456F-B40A-1BC53B69FC2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5278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BB8CFBA-D02A-48BF-82FA-6A671E77F64D}" type="datetimeFigureOut">
              <a:rPr lang="en-US" smtClean="0">
                <a:solidFill>
                  <a:srgbClr val="775F55"/>
                </a:solidFill>
              </a:rPr>
              <a:pPr>
                <a:defRPr/>
              </a:pPr>
              <a:t>11/2/2017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1E342BF8-84E4-4C51-AA2E-88E355977B25}" type="slidenum">
              <a:rPr lang="en-US" smtClean="0"/>
              <a:pPr>
                <a:defRPr/>
              </a:pPr>
              <a:t>‹#›</a:t>
            </a:fld>
            <a:endParaRPr lang="en-US"/>
          </a:p>
        </p:txBody>
      </p:sp>
    </p:spTree>
    <p:extLst>
      <p:ext uri="{BB962C8B-B14F-4D97-AF65-F5344CB8AC3E}">
        <p14:creationId xmlns:p14="http://schemas.microsoft.com/office/powerpoint/2010/main" val="305350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398D7D-96D7-4694-A62D-9206EF81E0EC}" type="datetimeFigureOut">
              <a:rPr lang="en-US" smtClean="0">
                <a:solidFill>
                  <a:srgbClr val="775F55"/>
                </a:solidFill>
              </a:rPr>
              <a:pPr>
                <a:defRPr/>
              </a:pPr>
              <a:t>11/2/2017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DF093BB-7B01-45D4-9615-11792A686746}"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222186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E061463-CB7F-4861-A870-AE4D199DD814}" type="datetimeFigureOut">
              <a:rPr lang="en-US" smtClean="0">
                <a:solidFill>
                  <a:srgbClr val="775F55"/>
                </a:solidFill>
              </a:rPr>
              <a:pPr>
                <a:defRPr/>
              </a:pPr>
              <a:t>11/2/2017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CE64E46-C693-46C8-8AAF-8332D5E6CD1F}"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0160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4F0C30F9-1FB6-4FFD-AB9D-702D53E45F70}" type="datetimeFigureOut">
              <a:rPr lang="en-US" smtClean="0">
                <a:solidFill>
                  <a:srgbClr val="775F55"/>
                </a:solidFill>
              </a:rPr>
              <a:pPr>
                <a:defRPr/>
              </a:pPr>
              <a:t>11/2/2017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0E318E0D-AA28-4770-B4A1-38244BAF944E}"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56736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pPr>
              <a:defRPr/>
            </a:pPr>
            <a:fld id="{2888A72B-07C5-4AAE-856E-5C2BDDAABD89}" type="datetimeFigureOut">
              <a:rPr lang="en-US" smtClean="0">
                <a:solidFill>
                  <a:srgbClr val="775F55"/>
                </a:solidFill>
              </a:rPr>
              <a:pPr>
                <a:defRPr/>
              </a:pPr>
              <a:t>11/2/2017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6B610D59-F948-4B0E-8A75-BB9D1C5250D7}"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447696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71D6512-E7B2-40EE-BBB2-D2EB1973787B}" type="datetimeFigureOut">
              <a:rPr lang="en-US" smtClean="0">
                <a:solidFill>
                  <a:srgbClr val="775F55"/>
                </a:solidFill>
              </a:rPr>
              <a:pPr>
                <a:defRPr/>
              </a:pPr>
              <a:t>11/2/2017</a:t>
            </a:fld>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F8E9D601-B3A3-4BB2-8BE1-6152C148669C}" type="slidenum">
              <a:rPr lang="en-US" smtClean="0"/>
              <a:pPr>
                <a:defRPr/>
              </a:pPr>
              <a:t>‹#›</a:t>
            </a:fld>
            <a:endParaRPr lang="en-US"/>
          </a:p>
        </p:txBody>
      </p:sp>
    </p:spTree>
    <p:extLst>
      <p:ext uri="{BB962C8B-B14F-4D97-AF65-F5344CB8AC3E}">
        <p14:creationId xmlns:p14="http://schemas.microsoft.com/office/powerpoint/2010/main" val="3409939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B857D9C9-31D9-4DBD-871B-6DB04E7CDAD9}" type="datetimeFigureOut">
              <a:rPr lang="en-US" smtClean="0">
                <a:solidFill>
                  <a:srgbClr val="775F55"/>
                </a:solidFill>
              </a:rPr>
              <a:pPr>
                <a:defRPr/>
              </a:pPr>
              <a:t>11/2/2017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98B20D9D-14D5-4473-9543-BE13FC4C3BFB}" type="slidenum">
              <a:rPr lang="en-US" smtClean="0"/>
              <a:pPr>
                <a:defRPr/>
              </a:pPr>
              <a:t>‹#›</a:t>
            </a:fld>
            <a:endParaRPr lang="en-US"/>
          </a:p>
        </p:txBody>
      </p:sp>
    </p:spTree>
    <p:extLst>
      <p:ext uri="{BB962C8B-B14F-4D97-AF65-F5344CB8AC3E}">
        <p14:creationId xmlns:p14="http://schemas.microsoft.com/office/powerpoint/2010/main" val="10489283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8150" y="304800"/>
            <a:ext cx="8239125" cy="5770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30400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9E0E74E-DA65-46B4-AF3C-A93DE8F392C1}" type="datetimeFigureOut">
              <a:rPr lang="en-US" smtClean="0"/>
              <a:pPr/>
              <a:t>11/2/2017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3E3D2D"/>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0C58055-C51F-491A-B3D0-C35C7EE3DDA8}"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3392550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0C58055-C51F-491A-B3D0-C35C7EE3DDA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88987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0C58055-C51F-491A-B3D0-C35C7EE3DDA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3E3D2D"/>
              </a:solidFill>
            </a:endParaRPr>
          </a:p>
        </p:txBody>
      </p:sp>
    </p:spTree>
    <p:extLst>
      <p:ext uri="{BB962C8B-B14F-4D97-AF65-F5344CB8AC3E}">
        <p14:creationId xmlns:p14="http://schemas.microsoft.com/office/powerpoint/2010/main" val="259853136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9E0E74E-DA65-46B4-AF3C-A93DE8F392C1}" type="datetimeFigureOut">
              <a:rPr lang="en-US" smtClean="0">
                <a:solidFill>
                  <a:srgbClr val="3E3D2D"/>
                </a:solidFill>
              </a:rPr>
              <a:pPr/>
              <a:t>11/2/2017</a:t>
            </a:fld>
            <a:endParaRPr lang="en-US">
              <a:solidFill>
                <a:srgbClr val="3E3D2D"/>
              </a:solidFill>
            </a:endParaRPr>
          </a:p>
        </p:txBody>
      </p:sp>
      <p:sp>
        <p:nvSpPr>
          <p:cNvPr id="10" name="Slide Number Placeholder 9"/>
          <p:cNvSpPr>
            <a:spLocks noGrp="1"/>
          </p:cNvSpPr>
          <p:nvPr>
            <p:ph type="sldNum" sz="quarter" idx="16"/>
          </p:nvPr>
        </p:nvSpPr>
        <p:spPr/>
        <p:txBody>
          <a:bodyPr rtlCol="0"/>
          <a:lstStyle/>
          <a:p>
            <a:fld id="{C0C58055-C51F-491A-B3D0-C35C7EE3DDA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3E3D2D"/>
              </a:solidFill>
            </a:endParaRPr>
          </a:p>
        </p:txBody>
      </p:sp>
    </p:spTree>
    <p:extLst>
      <p:ext uri="{BB962C8B-B14F-4D97-AF65-F5344CB8AC3E}">
        <p14:creationId xmlns:p14="http://schemas.microsoft.com/office/powerpoint/2010/main" val="2511428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9E0E74E-DA65-46B4-AF3C-A93DE8F392C1}" type="datetimeFigureOut">
              <a:rPr lang="en-US" smtClean="0">
                <a:solidFill>
                  <a:srgbClr val="3E3D2D"/>
                </a:solidFill>
              </a:rPr>
              <a:pPr/>
              <a:t>11/2/2017</a:t>
            </a:fld>
            <a:endParaRPr lang="en-US">
              <a:solidFill>
                <a:srgbClr val="3E3D2D"/>
              </a:solidFill>
            </a:endParaRPr>
          </a:p>
        </p:txBody>
      </p:sp>
      <p:sp>
        <p:nvSpPr>
          <p:cNvPr id="12" name="Slide Number Placeholder 11"/>
          <p:cNvSpPr>
            <a:spLocks noGrp="1"/>
          </p:cNvSpPr>
          <p:nvPr>
            <p:ph type="sldNum" sz="quarter" idx="16"/>
          </p:nvPr>
        </p:nvSpPr>
        <p:spPr/>
        <p:txBody>
          <a:bodyPr rtlCol="0"/>
          <a:lstStyle/>
          <a:p>
            <a:fld id="{C0C58055-C51F-491A-B3D0-C35C7EE3DDA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3E3D2D"/>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6012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3505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600200"/>
            <a:ext cx="1295400" cy="1600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1371600" y="1600200"/>
            <a:ext cx="7772400" cy="1600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371600" y="1600200"/>
            <a:ext cx="7620000" cy="16002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pPr>
              <a:defRPr/>
            </a:pPr>
            <a:fld id="{22B70C8F-D5FD-4252-948E-1F6F4084E477}" type="datetimeFigureOut">
              <a:rPr lang="en-US" smtClean="0">
                <a:solidFill>
                  <a:srgbClr val="775F55"/>
                </a:solidFill>
              </a:rPr>
              <a:pPr>
                <a:defRPr/>
              </a:pPr>
              <a:t>11/2/2017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C4304132-EE0B-43ED-9CC2-16EF958BF6A4}"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126476043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4" name="Footer Placeholder 3"/>
          <p:cNvSpPr>
            <a:spLocks noGrp="1"/>
          </p:cNvSpPr>
          <p:nvPr>
            <p:ph type="ftr" sz="quarter" idx="11"/>
          </p:nvPr>
        </p:nvSpPr>
        <p:spPr/>
        <p:txBody>
          <a:bodyPr/>
          <a:lstStyle/>
          <a:p>
            <a:endParaRPr lang="en-US">
              <a:solidFill>
                <a:srgbClr val="3E3D2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0C58055-C51F-491A-B3D0-C35C7EE3DDA8}" type="slidenum">
              <a:rPr lang="en-US" smtClean="0"/>
              <a:pPr/>
              <a:t>‹#›</a:t>
            </a:fld>
            <a:endParaRPr lang="en-US"/>
          </a:p>
        </p:txBody>
      </p:sp>
    </p:spTree>
    <p:extLst>
      <p:ext uri="{BB962C8B-B14F-4D97-AF65-F5344CB8AC3E}">
        <p14:creationId xmlns:p14="http://schemas.microsoft.com/office/powerpoint/2010/main" val="2489023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3" name="Footer Placeholder 2"/>
          <p:cNvSpPr>
            <a:spLocks noGrp="1"/>
          </p:cNvSpPr>
          <p:nvPr>
            <p:ph type="ftr" sz="quarter" idx="11"/>
          </p:nvPr>
        </p:nvSpPr>
        <p:spPr/>
        <p:txBody>
          <a:bodyPr/>
          <a:lstStyle/>
          <a:p>
            <a:endParaRPr lang="en-US">
              <a:solidFill>
                <a:srgbClr val="3E3D2D"/>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0C58055-C51F-491A-B3D0-C35C7EE3DDA8}"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107534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6" name="Footer Placeholder 5"/>
          <p:cNvSpPr>
            <a:spLocks noGrp="1"/>
          </p:cNvSpPr>
          <p:nvPr>
            <p:ph type="ftr" sz="quarter" idx="11"/>
          </p:nvPr>
        </p:nvSpPr>
        <p:spPr/>
        <p:txBody>
          <a:bodyPr/>
          <a:lstStyle/>
          <a:p>
            <a:endParaRPr lang="en-US">
              <a:solidFill>
                <a:srgbClr val="3E3D2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0C58055-C51F-491A-B3D0-C35C7EE3DDA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47398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59E0E74E-DA65-46B4-AF3C-A93DE8F392C1}" type="datetimeFigureOut">
              <a:rPr lang="en-US" smtClean="0">
                <a:solidFill>
                  <a:srgbClr val="CAF278"/>
                </a:solidFill>
              </a:rPr>
              <a:pPr/>
              <a:t>11/2/2017</a:t>
            </a:fld>
            <a:endParaRPr lang="en-US">
              <a:solidFill>
                <a:srgbClr val="CAF278"/>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0C58055-C51F-491A-B3D0-C35C7EE3DDA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CAF278"/>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12342042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C0C58055-C51F-491A-B3D0-C35C7EE3DDA8}" type="slidenum">
              <a:rPr lang="en-US" smtClean="0"/>
              <a:pPr/>
              <a:t>‹#›</a:t>
            </a:fld>
            <a:endParaRPr lang="en-US"/>
          </a:p>
        </p:txBody>
      </p:sp>
    </p:spTree>
    <p:extLst>
      <p:ext uri="{BB962C8B-B14F-4D97-AF65-F5344CB8AC3E}">
        <p14:creationId xmlns:p14="http://schemas.microsoft.com/office/powerpoint/2010/main" val="933867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3E3D2D"/>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0C58055-C51F-491A-B3D0-C35C7EE3DDA8}" type="slidenum">
              <a:rPr lang="en-US" smtClean="0"/>
              <a:pPr/>
              <a:t>‹#›</a:t>
            </a:fld>
            <a:endParaRPr lang="en-US"/>
          </a:p>
        </p:txBody>
      </p:sp>
    </p:spTree>
    <p:extLst>
      <p:ext uri="{BB962C8B-B14F-4D97-AF65-F5344CB8AC3E}">
        <p14:creationId xmlns:p14="http://schemas.microsoft.com/office/powerpoint/2010/main" val="40067584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3F403313-3B3E-4285-B8B2-2256242E25EF}" type="datetimeFigureOut">
              <a:rPr lang="en-US" smtClean="0">
                <a:solidFill>
                  <a:srgbClr val="775F55"/>
                </a:solidFill>
              </a:rPr>
              <a:pPr>
                <a:defRPr/>
              </a:pPr>
              <a:t>11/2/2017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5AC7662C-7427-4577-9470-EB3C6727BDA2}"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solidFill>
                <a:srgbClr val="775F55"/>
              </a:solidFill>
            </a:endParaRPr>
          </a:p>
        </p:txBody>
      </p:sp>
    </p:spTree>
    <p:extLst>
      <p:ext uri="{BB962C8B-B14F-4D97-AF65-F5344CB8AC3E}">
        <p14:creationId xmlns:p14="http://schemas.microsoft.com/office/powerpoint/2010/main" val="133314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CC479016-EA81-4967-8600-6B4F60BCBC06}" type="datetimeFigureOut">
              <a:rPr lang="en-US" smtClean="0">
                <a:solidFill>
                  <a:srgbClr val="775F55"/>
                </a:solidFill>
              </a:rPr>
              <a:pPr>
                <a:defRPr/>
              </a:pPr>
              <a:t>11/2/2017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259580BD-2E83-456F-B40A-1BC53B69FC2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1591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BB8CFBA-D02A-48BF-82FA-6A671E77F64D}" type="datetimeFigureOut">
              <a:rPr lang="en-US" smtClean="0">
                <a:solidFill>
                  <a:srgbClr val="775F55"/>
                </a:solidFill>
              </a:rPr>
              <a:pPr>
                <a:defRPr/>
              </a:pPr>
              <a:t>11/2/2017</a:t>
            </a:fld>
            <a:endParaRPr lang="en-US">
              <a:solidFill>
                <a:srgbClr val="775F55"/>
              </a:solidFill>
            </a:endParaRPr>
          </a:p>
        </p:txBody>
      </p:sp>
      <p:sp>
        <p:nvSpPr>
          <p:cNvPr id="4" name="Footer Placeholder 3"/>
          <p:cNvSpPr>
            <a:spLocks noGrp="1"/>
          </p:cNvSpPr>
          <p:nvPr>
            <p:ph type="ftr" sz="quarter" idx="11"/>
          </p:nvPr>
        </p:nvSpPr>
        <p:spPr/>
        <p:txBody>
          <a:bodyPr/>
          <a:lstStyle/>
          <a:p>
            <a:pPr>
              <a:defRPr/>
            </a:pP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1E342BF8-84E4-4C51-AA2E-88E355977B25}" type="slidenum">
              <a:rPr lang="en-US" smtClean="0"/>
              <a:pPr>
                <a:defRPr/>
              </a:pPr>
              <a:t>‹#›</a:t>
            </a:fld>
            <a:endParaRPr lang="en-US"/>
          </a:p>
        </p:txBody>
      </p:sp>
    </p:spTree>
    <p:extLst>
      <p:ext uri="{BB962C8B-B14F-4D97-AF65-F5344CB8AC3E}">
        <p14:creationId xmlns:p14="http://schemas.microsoft.com/office/powerpoint/2010/main" val="223808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398D7D-96D7-4694-A62D-9206EF81E0EC}" type="datetimeFigureOut">
              <a:rPr lang="en-US" smtClean="0">
                <a:solidFill>
                  <a:srgbClr val="775F55"/>
                </a:solidFill>
              </a:rPr>
              <a:pPr>
                <a:defRPr/>
              </a:pPr>
              <a:t>11/2/2017</a:t>
            </a:fld>
            <a:endParaRPr lang="en-US">
              <a:solidFill>
                <a:srgbClr val="775F55"/>
              </a:solidFill>
            </a:endParaRPr>
          </a:p>
        </p:txBody>
      </p:sp>
      <p:sp>
        <p:nvSpPr>
          <p:cNvPr id="3" name="Footer Placeholder 2"/>
          <p:cNvSpPr>
            <a:spLocks noGrp="1"/>
          </p:cNvSpPr>
          <p:nvPr>
            <p:ph type="ftr" sz="quarter" idx="11"/>
          </p:nvPr>
        </p:nvSpPr>
        <p:spPr/>
        <p:txBody>
          <a:body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DF093BB-7B01-45D4-9615-11792A686746}"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216601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4F0C30F9-1FB6-4FFD-AB9D-702D53E45F70}" type="datetimeFigureOut">
              <a:rPr lang="en-US" smtClean="0">
                <a:solidFill>
                  <a:srgbClr val="775F55"/>
                </a:solidFill>
              </a:rPr>
              <a:pPr>
                <a:defRPr/>
              </a:pPr>
              <a:t>11/2/2017</a:t>
            </a:fld>
            <a:endParaRPr lang="en-US">
              <a:solidFill>
                <a:srgbClr val="775F55"/>
              </a:solidFill>
            </a:endParaRPr>
          </a:p>
        </p:txBody>
      </p:sp>
      <p:sp>
        <p:nvSpPr>
          <p:cNvPr id="6" name="Footer Placeholder 5"/>
          <p:cNvSpPr>
            <a:spLocks noGrp="1"/>
          </p:cNvSpPr>
          <p:nvPr>
            <p:ph type="ftr" sz="quarter" idx="11"/>
          </p:nvPr>
        </p:nvSpPr>
        <p:spPr/>
        <p:txBody>
          <a:bodyPr/>
          <a:lstStyle/>
          <a:p>
            <a:pPr>
              <a:defRPr/>
            </a:pP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0E318E0D-AA28-4770-B4A1-38244BAF944E}"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4864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pPr>
              <a:defRPr/>
            </a:pPr>
            <a:fld id="{2888A72B-07C5-4AAE-856E-5C2BDDAABD89}" type="datetimeFigureOut">
              <a:rPr lang="en-US" smtClean="0">
                <a:solidFill>
                  <a:srgbClr val="775F55"/>
                </a:solidFill>
              </a:rPr>
              <a:pPr>
                <a:defRPr/>
              </a:pPr>
              <a:t>11/2/2017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6B610D59-F948-4B0E-8A75-BB9D1C5250D7}"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7905378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DBA01A11-9027-47A5-AC68-BC9E51E416BB}" type="datetimeFigureOut">
              <a:rPr lang="en-US" smtClean="0">
                <a:solidFill>
                  <a:srgbClr val="775F55"/>
                </a:solidFill>
                <a:latin typeface="Arial" charset="0"/>
              </a:rPr>
              <a:pPr fontAlgn="base">
                <a:spcBef>
                  <a:spcPct val="0"/>
                </a:spcBef>
                <a:spcAft>
                  <a:spcPct val="0"/>
                </a:spcAft>
                <a:defRPr/>
              </a:pPr>
              <a:t>11/2/2017</a:t>
            </a:fld>
            <a:endParaRPr lang="en-US">
              <a:solidFill>
                <a:srgbClr val="775F55"/>
              </a:solidFill>
              <a:latin typeface="Arial" charset="0"/>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775F55"/>
              </a:solidFill>
              <a:latin typeface="Arial"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65595CBA-6069-4210-8C19-655E9041251E}"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93605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fld id="{DBA01A11-9027-47A5-AC68-BC9E51E416BB}" type="datetimeFigureOut">
              <a:rPr lang="en-US" smtClean="0">
                <a:solidFill>
                  <a:srgbClr val="775F55"/>
                </a:solidFill>
                <a:latin typeface="Arial" charset="0"/>
              </a:rPr>
              <a:pPr fontAlgn="base">
                <a:spcBef>
                  <a:spcPct val="0"/>
                </a:spcBef>
                <a:spcAft>
                  <a:spcPct val="0"/>
                </a:spcAft>
                <a:defRPr/>
              </a:pPr>
              <a:t>11/2/2017</a:t>
            </a:fld>
            <a:endParaRPr lang="en-US">
              <a:solidFill>
                <a:srgbClr val="775F55"/>
              </a:solidFill>
              <a:latin typeface="Arial" charset="0"/>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775F55"/>
              </a:solidFill>
              <a:latin typeface="Arial"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65595CBA-6069-4210-8C19-655E9041251E}"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423064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9E0E74E-DA65-46B4-AF3C-A93DE8F392C1}" type="datetimeFigureOut">
              <a:rPr lang="en-US" smtClean="0">
                <a:solidFill>
                  <a:srgbClr val="3E3D2D"/>
                </a:solidFill>
              </a:rPr>
              <a:pPr/>
              <a:t>11/2/2017</a:t>
            </a:fld>
            <a:endParaRPr lang="en-US">
              <a:solidFill>
                <a:srgbClr val="3E3D2D"/>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3E3D2D"/>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0C58055-C51F-491A-B3D0-C35C7EE3DDA8}" type="slidenum">
              <a:rPr lang="en-US" smtClean="0"/>
              <a:pPr/>
              <a:t>‹#›</a:t>
            </a:fld>
            <a:endParaRPr lang="en-US"/>
          </a:p>
        </p:txBody>
      </p:sp>
    </p:spTree>
    <p:extLst>
      <p:ext uri="{BB962C8B-B14F-4D97-AF65-F5344CB8AC3E}">
        <p14:creationId xmlns:p14="http://schemas.microsoft.com/office/powerpoint/2010/main" val="35151606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leadersproject.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eacdc.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www.seacdc.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hyperlink" Target="http://www.doe.virginia.gov/"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a:xfrm>
            <a:off x="0" y="0"/>
            <a:ext cx="9144000" cy="5943600"/>
          </a:xfrm>
        </p:spPr>
        <p:txBody>
          <a:bodyPr>
            <a:normAutofit fontScale="90000"/>
          </a:bodyPr>
          <a:lstStyle/>
          <a:p>
            <a:pPr marL="230188"/>
            <a:r>
              <a:rPr lang="en-US" sz="4000" dirty="0" smtClean="0"/>
              <a:t>Consider the Big Picture: Using Classroom Expectations to Guide Assessments and Develop Educationally Relevant Interventions</a:t>
            </a:r>
            <a:r>
              <a:rPr lang="en-US" dirty="0" smtClean="0"/>
              <a:t/>
            </a:r>
            <a:br>
              <a:rPr lang="en-US" dirty="0" smtClean="0"/>
            </a:br>
            <a:r>
              <a:rPr lang="en-US" dirty="0"/>
              <a:t/>
            </a:r>
            <a:br>
              <a:rPr lang="en-US" dirty="0"/>
            </a:br>
            <a:r>
              <a:rPr lang="en-US" sz="3200" dirty="0" smtClean="0"/>
              <a:t>Verna </a:t>
            </a:r>
            <a:r>
              <a:rPr lang="en-US" sz="3200" dirty="0" err="1" smtClean="0"/>
              <a:t>Chinen</a:t>
            </a:r>
            <a:r>
              <a:rPr lang="en-US" sz="3200" dirty="0" smtClean="0"/>
              <a:t>, M.ED., CCC-SLP</a:t>
            </a:r>
            <a:br>
              <a:rPr lang="en-US" sz="3200" dirty="0" smtClean="0"/>
            </a:br>
            <a:r>
              <a:rPr lang="en-US" sz="3200" dirty="0" smtClean="0"/>
              <a:t>Hawaii Department of Education</a:t>
            </a:r>
            <a:br>
              <a:rPr lang="en-US" sz="3200" dirty="0" smtClean="0"/>
            </a:br>
            <a:r>
              <a:rPr lang="en-US" sz="3200" dirty="0" smtClean="0"/>
              <a:t/>
            </a:r>
            <a:br>
              <a:rPr lang="en-US" sz="3200" dirty="0" smtClean="0"/>
            </a:br>
            <a:r>
              <a:rPr lang="en-US" sz="3200" dirty="0" smtClean="0"/>
              <a:t>Marie Ireland, M.Ed., CCC-SLP, BCS-CL</a:t>
            </a:r>
            <a:br>
              <a:rPr lang="en-US" sz="3200" dirty="0" smtClean="0"/>
            </a:br>
            <a:r>
              <a:rPr lang="en-US" sz="3200" dirty="0" smtClean="0"/>
              <a:t>Virginia Department of Education</a:t>
            </a:r>
            <a:endParaRPr lang="en-US" sz="3200" dirty="0"/>
          </a:p>
        </p:txBody>
      </p:sp>
    </p:spTree>
    <p:extLst>
      <p:ext uri="{BB962C8B-B14F-4D97-AF65-F5344CB8AC3E}">
        <p14:creationId xmlns:p14="http://schemas.microsoft.com/office/powerpoint/2010/main" val="2732329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73050"/>
            <a:ext cx="8305800" cy="869950"/>
          </a:xfrm>
        </p:spPr>
        <p:txBody>
          <a:bodyPr>
            <a:normAutofit fontScale="90000"/>
          </a:bodyPr>
          <a:lstStyle/>
          <a:p>
            <a:r>
              <a:rPr lang="en-US" dirty="0" smtClean="0"/>
              <a:t>Expectations in the Literature</a:t>
            </a:r>
            <a:endParaRPr lang="en-US" dirty="0"/>
          </a:p>
        </p:txBody>
      </p:sp>
      <p:sp>
        <p:nvSpPr>
          <p:cNvPr id="12" name="Text Placeholder 11"/>
          <p:cNvSpPr>
            <a:spLocks noGrp="1"/>
          </p:cNvSpPr>
          <p:nvPr>
            <p:ph type="body" idx="2"/>
          </p:nvPr>
        </p:nvSpPr>
        <p:spPr>
          <a:xfrm>
            <a:off x="609600" y="1752600"/>
            <a:ext cx="2209800" cy="43434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r>
              <a:rPr lang="en-US" b="1" dirty="0" smtClean="0"/>
              <a:t>Sensitivity </a:t>
            </a:r>
          </a:p>
          <a:p>
            <a:pPr algn="ctr"/>
            <a:r>
              <a:rPr lang="en-US" b="1" u="sng" dirty="0" smtClean="0"/>
              <a:t>&gt;</a:t>
            </a:r>
            <a:r>
              <a:rPr lang="en-US" b="1" dirty="0" smtClean="0"/>
              <a:t> 80%</a:t>
            </a:r>
          </a:p>
          <a:p>
            <a:pPr algn="ctr"/>
            <a:r>
              <a:rPr lang="en-US" dirty="0" smtClean="0"/>
              <a:t>Correct identification as impaired</a:t>
            </a:r>
          </a:p>
          <a:p>
            <a:pPr algn="ctr"/>
            <a:r>
              <a:rPr lang="en-US" dirty="0" smtClean="0"/>
              <a:t>-------------</a:t>
            </a:r>
          </a:p>
          <a:p>
            <a:pPr algn="ctr"/>
            <a:r>
              <a:rPr lang="en-US" b="1" dirty="0" smtClean="0"/>
              <a:t>Specificity </a:t>
            </a:r>
          </a:p>
          <a:p>
            <a:pPr algn="ctr">
              <a:buFont typeface="Wingdings" pitchFamily="2" charset="2"/>
              <a:buChar char="Ø"/>
            </a:pPr>
            <a:r>
              <a:rPr lang="en-US" b="1" u="sng" dirty="0" smtClean="0"/>
              <a:t>&gt;</a:t>
            </a:r>
            <a:r>
              <a:rPr lang="en-US" b="1" dirty="0" smtClean="0"/>
              <a:t>80%</a:t>
            </a:r>
          </a:p>
          <a:p>
            <a:pPr algn="ctr"/>
            <a:r>
              <a:rPr lang="en-US" dirty="0" smtClean="0"/>
              <a:t>Correct identification as typical</a:t>
            </a:r>
          </a:p>
          <a:p>
            <a:pPr>
              <a:buFont typeface="Wingdings" pitchFamily="2" charset="2"/>
              <a:buChar char="Ø"/>
            </a:pPr>
            <a:endParaRPr lang="en-US" dirty="0"/>
          </a:p>
        </p:txBody>
      </p:sp>
      <p:pic>
        <p:nvPicPr>
          <p:cNvPr id="13" name="Content Placeholder 12" descr="00285170.jpg"/>
          <p:cNvPicPr>
            <a:picLocks noGrp="1" noChangeAspect="1"/>
          </p:cNvPicPr>
          <p:nvPr>
            <p:ph sz="quarter" idx="1"/>
          </p:nvPr>
        </p:nvPicPr>
        <p:blipFill>
          <a:blip r:embed="rId2" cstate="print"/>
          <a:srcRect t="6000"/>
          <a:stretch>
            <a:fillRect/>
          </a:stretch>
        </p:blipFill>
        <p:spPr>
          <a:xfrm>
            <a:off x="3124200" y="1752600"/>
            <a:ext cx="5257800" cy="4297680"/>
          </a:xfrm>
        </p:spPr>
      </p:pic>
    </p:spTree>
    <p:extLst>
      <p:ext uri="{BB962C8B-B14F-4D97-AF65-F5344CB8AC3E}">
        <p14:creationId xmlns:p14="http://schemas.microsoft.com/office/powerpoint/2010/main" val="157155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A Must Read Publication</a:t>
            </a:r>
            <a:endParaRPr lang="en-US" sz="4000" dirty="0"/>
          </a:p>
        </p:txBody>
      </p:sp>
      <p:sp>
        <p:nvSpPr>
          <p:cNvPr id="2" name="Text Placeholder 1"/>
          <p:cNvSpPr>
            <a:spLocks noGrp="1"/>
          </p:cNvSpPr>
          <p:nvPr>
            <p:ph sz="quarter" idx="1"/>
          </p:nvPr>
        </p:nvSpPr>
        <p:spPr>
          <a:xfrm>
            <a:off x="381000" y="1600200"/>
            <a:ext cx="8458200" cy="5029200"/>
          </a:xfrm>
        </p:spPr>
        <p:txBody>
          <a:bodyPr>
            <a:normAutofit fontScale="92500"/>
          </a:bodyPr>
          <a:lstStyle/>
          <a:p>
            <a:pPr>
              <a:lnSpc>
                <a:spcPct val="120000"/>
              </a:lnSpc>
            </a:pPr>
            <a:r>
              <a:rPr lang="en-US" dirty="0" smtClean="0"/>
              <a:t>Spaulding, T., </a:t>
            </a:r>
            <a:r>
              <a:rPr lang="en-US" dirty="0" err="1" smtClean="0"/>
              <a:t>Plante</a:t>
            </a:r>
            <a:r>
              <a:rPr lang="en-US" dirty="0" smtClean="0"/>
              <a:t>, E., </a:t>
            </a:r>
            <a:r>
              <a:rPr lang="en-US" dirty="0" err="1" smtClean="0"/>
              <a:t>Farinella</a:t>
            </a:r>
            <a:r>
              <a:rPr lang="en-US" dirty="0" smtClean="0"/>
              <a:t>, K. (2006) </a:t>
            </a:r>
            <a:r>
              <a:rPr lang="en-US" sz="2800" b="1" i="1" dirty="0" smtClean="0">
                <a:solidFill>
                  <a:srgbClr val="FF0000"/>
                </a:solidFill>
              </a:rPr>
              <a:t>Eligibility Criteria for Language Impairment -Is the Low End of Normal Always Appropriate?</a:t>
            </a:r>
            <a:r>
              <a:rPr lang="en-US" b="1" i="1" dirty="0" smtClean="0">
                <a:solidFill>
                  <a:srgbClr val="FF0000"/>
                </a:solidFill>
              </a:rPr>
              <a:t>,  </a:t>
            </a:r>
            <a:r>
              <a:rPr lang="en-US" i="1" dirty="0" smtClean="0">
                <a:solidFill>
                  <a:srgbClr val="FF0000"/>
                </a:solidFill>
              </a:rPr>
              <a:t>Language, Speech, and Hearing Services in Schools</a:t>
            </a:r>
            <a:r>
              <a:rPr lang="en-US" dirty="0" smtClean="0">
                <a:solidFill>
                  <a:srgbClr val="FF0000"/>
                </a:solidFill>
              </a:rPr>
              <a:t> Vol.37 61-72</a:t>
            </a:r>
          </a:p>
          <a:p>
            <a:pPr marL="0" indent="0" algn="ctr">
              <a:lnSpc>
                <a:spcPct val="120000"/>
              </a:lnSpc>
              <a:spcBef>
                <a:spcPts val="0"/>
              </a:spcBef>
              <a:buNone/>
            </a:pPr>
            <a:endParaRPr lang="en-US" i="1" dirty="0" smtClean="0"/>
          </a:p>
          <a:p>
            <a:pPr marL="0" indent="0" algn="ctr">
              <a:lnSpc>
                <a:spcPct val="120000"/>
              </a:lnSpc>
              <a:spcBef>
                <a:spcPts val="0"/>
              </a:spcBef>
              <a:buNone/>
            </a:pPr>
            <a:r>
              <a:rPr lang="en-US" i="1" dirty="0" smtClean="0"/>
              <a:t>“The practice of applying an arbitrary </a:t>
            </a:r>
          </a:p>
          <a:p>
            <a:pPr marL="0" indent="0" algn="ctr">
              <a:lnSpc>
                <a:spcPct val="120000"/>
              </a:lnSpc>
              <a:spcBef>
                <a:spcPts val="0"/>
              </a:spcBef>
              <a:buNone/>
            </a:pPr>
            <a:r>
              <a:rPr lang="en-US" i="1" dirty="0" smtClean="0"/>
              <a:t>low cut-off score for diagnosing language impairments is frequently unsupported by the evidence that is available …in test manuals.”</a:t>
            </a:r>
          </a:p>
          <a:p>
            <a:pPr>
              <a:lnSpc>
                <a:spcPct val="150000"/>
              </a:lnSpc>
            </a:pPr>
            <a:endParaRPr lang="en-US" dirty="0"/>
          </a:p>
        </p:txBody>
      </p:sp>
    </p:spTree>
    <p:extLst>
      <p:ext uri="{BB962C8B-B14F-4D97-AF65-F5344CB8AC3E}">
        <p14:creationId xmlns:p14="http://schemas.microsoft.com/office/powerpoint/2010/main" val="2355443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lnSpc>
                <a:spcPct val="150000"/>
              </a:lnSpc>
              <a:defRPr/>
            </a:pPr>
            <a:r>
              <a:rPr lang="en-US" sz="4000" b="0" dirty="0" smtClean="0">
                <a:latin typeface="+mn-lt"/>
                <a:cs typeface="+mj-cs"/>
              </a:rPr>
              <a:t>Factors </a:t>
            </a:r>
            <a:r>
              <a:rPr lang="en-US" sz="4000" dirty="0" smtClean="0">
                <a:latin typeface="+mn-lt"/>
              </a:rPr>
              <a:t>in Test </a:t>
            </a:r>
            <a:r>
              <a:rPr lang="en-US" sz="4000" b="0" dirty="0" smtClean="0">
                <a:latin typeface="+mn-lt"/>
                <a:cs typeface="+mj-cs"/>
              </a:rPr>
              <a:t>Selection </a:t>
            </a:r>
            <a:endParaRPr lang="en-US" sz="4000" dirty="0">
              <a:latin typeface="+mn-lt"/>
              <a:cs typeface="+mj-cs"/>
            </a:endParaRPr>
          </a:p>
        </p:txBody>
      </p:sp>
      <p:sp>
        <p:nvSpPr>
          <p:cNvPr id="3" name="Content Placeholder 2"/>
          <p:cNvSpPr>
            <a:spLocks noGrp="1"/>
          </p:cNvSpPr>
          <p:nvPr>
            <p:ph sz="quarter" idx="1"/>
          </p:nvPr>
        </p:nvSpPr>
        <p:spPr>
          <a:xfrm>
            <a:off x="612648" y="1600200"/>
            <a:ext cx="8153400" cy="5029200"/>
          </a:xfrm>
          <a:ln>
            <a:noFill/>
          </a:ln>
        </p:spPr>
        <p:txBody>
          <a:bodyPr>
            <a:normAutofit fontScale="85000" lnSpcReduction="20000"/>
          </a:bodyPr>
          <a:lstStyle/>
          <a:p>
            <a:pPr>
              <a:lnSpc>
                <a:spcPct val="120000"/>
              </a:lnSpc>
            </a:pPr>
            <a:r>
              <a:rPr lang="en-US" sz="3200" dirty="0"/>
              <a:t>Betz, </a:t>
            </a:r>
            <a:r>
              <a:rPr lang="en-US" sz="3200" dirty="0" err="1"/>
              <a:t>Eickhoff</a:t>
            </a:r>
            <a:r>
              <a:rPr lang="en-US" sz="3200" dirty="0"/>
              <a:t>, &amp; Sullivan (2013)</a:t>
            </a:r>
            <a:r>
              <a:rPr lang="en-US" sz="3200" i="1" dirty="0"/>
              <a:t> </a:t>
            </a:r>
            <a:r>
              <a:rPr lang="en-US" sz="3200" b="1" i="1" dirty="0">
                <a:solidFill>
                  <a:srgbClr val="FF0000"/>
                </a:solidFill>
              </a:rPr>
              <a:t>Factors Influencing the Selection of Standardized Tests for the Diagnosis of Specific Language Impairment</a:t>
            </a:r>
            <a:r>
              <a:rPr lang="en-US" sz="3200" i="1" dirty="0">
                <a:solidFill>
                  <a:srgbClr val="FF0000"/>
                </a:solidFill>
              </a:rPr>
              <a:t>,</a:t>
            </a:r>
            <a:r>
              <a:rPr lang="en-US" sz="3200" dirty="0">
                <a:solidFill>
                  <a:srgbClr val="FF0000"/>
                </a:solidFill>
              </a:rPr>
              <a:t> LSHSS 44, </a:t>
            </a:r>
            <a:r>
              <a:rPr lang="en-US" sz="3200" dirty="0" smtClean="0">
                <a:solidFill>
                  <a:srgbClr val="FF0000"/>
                </a:solidFill>
              </a:rPr>
              <a:t>133-146</a:t>
            </a:r>
          </a:p>
          <a:p>
            <a:endParaRPr lang="en-US" sz="3200" dirty="0"/>
          </a:p>
          <a:p>
            <a:pPr marL="0" indent="0" algn="ctr">
              <a:spcBef>
                <a:spcPts val="0"/>
              </a:spcBef>
              <a:buNone/>
            </a:pPr>
            <a:r>
              <a:rPr lang="ja-JP" altLang="en-US" sz="3200" dirty="0"/>
              <a:t>“</a:t>
            </a:r>
            <a:r>
              <a:rPr lang="en-US" sz="3200" dirty="0"/>
              <a:t>Perhaps the most discouraging finding of this study was the lack of correlation </a:t>
            </a:r>
            <a:endParaRPr lang="en-US" sz="3200" dirty="0" smtClean="0"/>
          </a:p>
          <a:p>
            <a:pPr marL="0" indent="0" algn="ctr">
              <a:spcBef>
                <a:spcPts val="0"/>
              </a:spcBef>
              <a:buNone/>
            </a:pPr>
            <a:r>
              <a:rPr lang="en-US" sz="3200" dirty="0" smtClean="0"/>
              <a:t>between </a:t>
            </a:r>
            <a:r>
              <a:rPr lang="en-US" sz="3200" dirty="0"/>
              <a:t>frequency of test use and test accuracy…assuming the ideal goal for diagnosis is 100% correct classification </a:t>
            </a:r>
            <a:endParaRPr lang="en-US" sz="3200" dirty="0" smtClean="0"/>
          </a:p>
          <a:p>
            <a:pPr marL="0" indent="0" algn="ctr">
              <a:spcBef>
                <a:spcPts val="0"/>
              </a:spcBef>
              <a:buNone/>
            </a:pPr>
            <a:r>
              <a:rPr lang="en-US" sz="3200" dirty="0" smtClean="0"/>
              <a:t>of </a:t>
            </a:r>
            <a:r>
              <a:rPr lang="en-US" sz="3200" dirty="0"/>
              <a:t>children, accuracy levels should </a:t>
            </a:r>
            <a:endParaRPr lang="en-US" sz="3200" dirty="0" smtClean="0"/>
          </a:p>
          <a:p>
            <a:pPr marL="0" indent="0" algn="ctr">
              <a:spcBef>
                <a:spcPts val="0"/>
              </a:spcBef>
              <a:buNone/>
            </a:pPr>
            <a:r>
              <a:rPr lang="en-US" sz="3200" dirty="0" smtClean="0"/>
              <a:t>correlate </a:t>
            </a:r>
            <a:r>
              <a:rPr lang="en-US" sz="3200" dirty="0"/>
              <a:t>with frequency of test use.</a:t>
            </a:r>
            <a:r>
              <a:rPr lang="ja-JP" altLang="en-US" sz="3200" dirty="0" smtClean="0"/>
              <a:t>”</a:t>
            </a:r>
            <a:endParaRPr lang="en-US" dirty="0"/>
          </a:p>
        </p:txBody>
      </p:sp>
    </p:spTree>
    <p:extLst>
      <p:ext uri="{BB962C8B-B14F-4D97-AF65-F5344CB8AC3E}">
        <p14:creationId xmlns:p14="http://schemas.microsoft.com/office/powerpoint/2010/main" val="264278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33400"/>
            <a:ext cx="9144000" cy="193899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Black bars:   &gt;80% sensitivity &amp; specificity</a:t>
            </a:r>
          </a:p>
          <a:p>
            <a:r>
              <a:rPr lang="en-US" sz="3200" dirty="0" smtClean="0"/>
              <a:t>Hashed bars:  &lt;80%</a:t>
            </a:r>
          </a:p>
          <a:p>
            <a:r>
              <a:rPr lang="en-US" sz="3200" dirty="0" smtClean="0"/>
              <a:t>White bars:  </a:t>
            </a:r>
            <a:r>
              <a:rPr lang="en-US" sz="3200" i="1" u="sng" dirty="0" smtClean="0"/>
              <a:t>Unknown</a:t>
            </a:r>
          </a:p>
          <a:p>
            <a:pPr algn="r"/>
            <a:endParaRPr lang="en-US" sz="1200" dirty="0" smtClean="0"/>
          </a:p>
          <a:p>
            <a:pPr algn="r"/>
            <a:endParaRPr lang="en-US" sz="1200" dirty="0"/>
          </a:p>
        </p:txBody>
      </p:sp>
      <p:sp>
        <p:nvSpPr>
          <p:cNvPr id="7" name="TextBox 6"/>
          <p:cNvSpPr txBox="1"/>
          <p:nvPr/>
        </p:nvSpPr>
        <p:spPr>
          <a:xfrm>
            <a:off x="3048000" y="5981581"/>
            <a:ext cx="6019800" cy="800219"/>
          </a:xfrm>
          <a:prstGeom prst="rect">
            <a:avLst/>
          </a:prstGeom>
          <a:noFill/>
        </p:spPr>
        <p:txBody>
          <a:bodyPr wrap="square" rtlCol="0">
            <a:spAutoFit/>
          </a:bodyPr>
          <a:lstStyle/>
          <a:p>
            <a:pPr algn="r"/>
            <a:r>
              <a:rPr lang="en-US" sz="2800" dirty="0"/>
              <a:t>Betz, </a:t>
            </a:r>
            <a:r>
              <a:rPr lang="en-US" sz="2800" dirty="0" err="1"/>
              <a:t>Eickhoff</a:t>
            </a:r>
            <a:r>
              <a:rPr lang="en-US" sz="2800" dirty="0"/>
              <a:t>, &amp; Sullivan, 2013</a:t>
            </a:r>
          </a:p>
          <a:p>
            <a:endParaRPr lang="en-US" dirty="0"/>
          </a:p>
        </p:txBody>
      </p:sp>
      <p:pic>
        <p:nvPicPr>
          <p:cNvPr id="2" name="Picture 1"/>
          <p:cNvPicPr>
            <a:picLocks noChangeAspect="1"/>
          </p:cNvPicPr>
          <p:nvPr/>
        </p:nvPicPr>
        <p:blipFill rotWithShape="1">
          <a:blip r:embed="rId3"/>
          <a:srcRect b="22901"/>
          <a:stretch/>
        </p:blipFill>
        <p:spPr>
          <a:xfrm>
            <a:off x="76200" y="2667000"/>
            <a:ext cx="9067800" cy="2679701"/>
          </a:xfrm>
          <a:prstGeom prst="rect">
            <a:avLst/>
          </a:prstGeom>
        </p:spPr>
      </p:pic>
    </p:spTree>
    <p:extLst>
      <p:ext uri="{BB962C8B-B14F-4D97-AF65-F5344CB8AC3E}">
        <p14:creationId xmlns:p14="http://schemas.microsoft.com/office/powerpoint/2010/main" val="3054369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Another Source of Information</a:t>
            </a:r>
            <a:endParaRPr lang="en-US" dirty="0"/>
          </a:p>
        </p:txBody>
      </p:sp>
      <p:sp>
        <p:nvSpPr>
          <p:cNvPr id="6" name="Content Placeholder 5"/>
          <p:cNvSpPr>
            <a:spLocks noGrp="1"/>
          </p:cNvSpPr>
          <p:nvPr>
            <p:ph sz="quarter" idx="1"/>
          </p:nvPr>
        </p:nvSpPr>
        <p:spPr/>
        <p:txBody>
          <a:bodyPr/>
          <a:lstStyle/>
          <a:p>
            <a:r>
              <a:rPr lang="en-US" dirty="0" err="1" smtClean="0"/>
              <a:t>Leadersproject</a:t>
            </a:r>
            <a:endParaRPr lang="en-US" dirty="0" smtClean="0"/>
          </a:p>
          <a:p>
            <a:pPr lvl="1"/>
            <a:r>
              <a:rPr lang="en-US" dirty="0" smtClean="0"/>
              <a:t>Dr. Cate Crowley leads a team that has reviewed test manuals</a:t>
            </a:r>
          </a:p>
          <a:p>
            <a:pPr lvl="1"/>
            <a:r>
              <a:rPr lang="en-US" dirty="0" smtClean="0">
                <a:hlinkClick r:id="rId2"/>
              </a:rPr>
              <a:t>www.leadersproject.org</a:t>
            </a:r>
            <a:r>
              <a:rPr lang="en-US" dirty="0" smtClean="0"/>
              <a:t> search “Test Review”</a:t>
            </a:r>
          </a:p>
          <a:p>
            <a:pPr lvl="1"/>
            <a:r>
              <a:rPr lang="en-US" dirty="0" smtClean="0"/>
              <a:t>CELF-5</a:t>
            </a:r>
          </a:p>
          <a:p>
            <a:pPr lvl="1"/>
            <a:r>
              <a:rPr lang="en-US" dirty="0" smtClean="0"/>
              <a:t>PLS-5</a:t>
            </a:r>
          </a:p>
          <a:p>
            <a:pPr lvl="1"/>
            <a:r>
              <a:rPr lang="en-US" dirty="0" smtClean="0"/>
              <a:t>CELF P2 Spanish</a:t>
            </a:r>
          </a:p>
          <a:p>
            <a:pPr lvl="1"/>
            <a:r>
              <a:rPr lang="en-US" dirty="0" smtClean="0"/>
              <a:t>Bayley III</a:t>
            </a:r>
          </a:p>
          <a:p>
            <a:endParaRPr lang="en-US" dirty="0"/>
          </a:p>
        </p:txBody>
      </p:sp>
    </p:spTree>
    <p:extLst>
      <p:ext uri="{BB962C8B-B14F-4D97-AF65-F5344CB8AC3E}">
        <p14:creationId xmlns:p14="http://schemas.microsoft.com/office/powerpoint/2010/main" val="2860800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Assessment Reference for SLPs</a:t>
            </a:r>
            <a:endParaRPr lang="en-US" dirty="0"/>
          </a:p>
        </p:txBody>
      </p:sp>
      <p:sp>
        <p:nvSpPr>
          <p:cNvPr id="3" name="Content Placeholder 2"/>
          <p:cNvSpPr>
            <a:spLocks noGrp="1"/>
          </p:cNvSpPr>
          <p:nvPr>
            <p:ph sz="quarter" idx="1"/>
          </p:nvPr>
        </p:nvSpPr>
        <p:spPr>
          <a:xfrm>
            <a:off x="612648" y="1752600"/>
            <a:ext cx="4568952" cy="4343400"/>
          </a:xfrm>
        </p:spPr>
        <p:txBody>
          <a:bodyPr>
            <a:normAutofit lnSpcReduction="10000"/>
          </a:bodyPr>
          <a:lstStyle/>
          <a:p>
            <a:r>
              <a:rPr lang="en-US" dirty="0" smtClean="0"/>
              <a:t>Reviews </a:t>
            </a:r>
            <a:r>
              <a:rPr lang="en-US" dirty="0"/>
              <a:t>13 tests with information on diagnostic accuracy, norming samples, etc</a:t>
            </a:r>
            <a:r>
              <a:rPr lang="en-US" dirty="0" smtClean="0"/>
              <a:t>.</a:t>
            </a:r>
          </a:p>
          <a:p>
            <a:r>
              <a:rPr lang="en-US" dirty="0" smtClean="0"/>
              <a:t>Provides explanation of test areas and references</a:t>
            </a:r>
            <a:endParaRPr lang="en-US" dirty="0"/>
          </a:p>
          <a:p>
            <a:r>
              <a:rPr lang="en-US" dirty="0"/>
              <a:t>Revision coming with newest </a:t>
            </a:r>
            <a:r>
              <a:rPr lang="en-US" dirty="0" smtClean="0"/>
              <a:t>tests in 2018!</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1752600"/>
            <a:ext cx="2499383"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234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These Scores </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t>“Students with a receptive language impairment obtained a mean standard score of 86.9 on listening comprehension composite and those with an expressive language impairment scored a mean standard score or 83.4 on the oral expression composite.”  </a:t>
            </a:r>
          </a:p>
          <a:p>
            <a:r>
              <a:rPr lang="en-US" b="1" dirty="0" smtClean="0"/>
              <a:t>Are these scores you would use to determine a student requires services?</a:t>
            </a:r>
          </a:p>
          <a:p>
            <a:endParaRPr lang="en-US" dirty="0" smtClean="0"/>
          </a:p>
          <a:p>
            <a:endParaRPr lang="en-US" dirty="0"/>
          </a:p>
        </p:txBody>
      </p:sp>
    </p:spTree>
    <p:extLst>
      <p:ext uri="{BB962C8B-B14F-4D97-AF65-F5344CB8AC3E}">
        <p14:creationId xmlns:p14="http://schemas.microsoft.com/office/powerpoint/2010/main" val="1178840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hlinkClick r:id="rId2"/>
              </a:rPr>
              <a:t>www.seacdc.org</a:t>
            </a:r>
            <a:r>
              <a:rPr lang="en-US" dirty="0" smtClean="0"/>
              <a:t> has additional materials and links that address: </a:t>
            </a:r>
          </a:p>
          <a:p>
            <a:pPr lvl="1"/>
            <a:r>
              <a:rPr lang="en-US" dirty="0" smtClean="0"/>
              <a:t>Language Variation</a:t>
            </a:r>
          </a:p>
          <a:p>
            <a:pPr lvl="1"/>
            <a:r>
              <a:rPr lang="en-US" dirty="0" smtClean="0"/>
              <a:t>Bias in assessment</a:t>
            </a:r>
          </a:p>
          <a:p>
            <a:pPr lvl="1"/>
            <a:r>
              <a:rPr lang="en-US" dirty="0" smtClean="0"/>
              <a:t>Impact of poverty</a:t>
            </a:r>
          </a:p>
          <a:p>
            <a:pPr lvl="1"/>
            <a:r>
              <a:rPr lang="en-US" dirty="0" smtClean="0"/>
              <a:t>Cultural differences</a:t>
            </a:r>
          </a:p>
          <a:p>
            <a:pPr lvl="1"/>
            <a:r>
              <a:rPr lang="en-US" dirty="0" smtClean="0"/>
              <a:t>Dynamic assessment</a:t>
            </a:r>
          </a:p>
          <a:p>
            <a:pPr lvl="1"/>
            <a:r>
              <a:rPr lang="en-US" dirty="0" smtClean="0"/>
              <a:t>Improving diagnostic accuracy with LSA and narrative tools</a:t>
            </a:r>
          </a:p>
          <a:p>
            <a:pPr lvl="1"/>
            <a:endParaRPr lang="en-US" dirty="0"/>
          </a:p>
        </p:txBody>
      </p:sp>
      <p:sp>
        <p:nvSpPr>
          <p:cNvPr id="4" name="Title 3"/>
          <p:cNvSpPr>
            <a:spLocks noGrp="1"/>
          </p:cNvSpPr>
          <p:nvPr>
            <p:ph type="title"/>
          </p:nvPr>
        </p:nvSpPr>
        <p:spPr/>
        <p:txBody>
          <a:bodyPr/>
          <a:lstStyle/>
          <a:p>
            <a:r>
              <a:rPr lang="en-US" dirty="0" smtClean="0"/>
              <a:t>Additional Considerations</a:t>
            </a:r>
            <a:endParaRPr lang="en-US" dirty="0"/>
          </a:p>
        </p:txBody>
      </p:sp>
    </p:spTree>
    <p:extLst>
      <p:ext uri="{BB962C8B-B14F-4D97-AF65-F5344CB8AC3E}">
        <p14:creationId xmlns:p14="http://schemas.microsoft.com/office/powerpoint/2010/main" val="1303673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A Typical Case</a:t>
            </a:r>
            <a:endParaRPr lang="en-US" dirty="0"/>
          </a:p>
        </p:txBody>
      </p:sp>
    </p:spTree>
    <p:extLst>
      <p:ext uri="{BB962C8B-B14F-4D97-AF65-F5344CB8AC3E}">
        <p14:creationId xmlns:p14="http://schemas.microsoft.com/office/powerpoint/2010/main" val="1695288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rmAutofit fontScale="90000"/>
          </a:bodyPr>
          <a:lstStyle/>
          <a:p>
            <a:pPr marL="0" indent="0"/>
            <a:r>
              <a:rPr lang="en-US" b="1" dirty="0"/>
              <a:t>What would you typically do?</a:t>
            </a:r>
          </a:p>
        </p:txBody>
      </p:sp>
      <p:sp>
        <p:nvSpPr>
          <p:cNvPr id="3" name="Content Placeholder 2"/>
          <p:cNvSpPr>
            <a:spLocks noGrp="1"/>
          </p:cNvSpPr>
          <p:nvPr>
            <p:ph sz="quarter" idx="1"/>
          </p:nvPr>
        </p:nvSpPr>
        <p:spPr>
          <a:xfrm>
            <a:off x="457200" y="1600200"/>
            <a:ext cx="8308848" cy="4953000"/>
          </a:xfrm>
        </p:spPr>
        <p:txBody>
          <a:bodyPr>
            <a:normAutofit/>
          </a:bodyPr>
          <a:lstStyle/>
          <a:p>
            <a:pPr marL="0" indent="0" algn="ctr">
              <a:buNone/>
            </a:pPr>
            <a:r>
              <a:rPr lang="en-US" dirty="0" smtClean="0"/>
              <a:t>Student has difficulty following classroom instruction in science and social studies.  Can recall specific names of historical figures and scientists. Cannot restate the issues faced, actions taken, outcomes, or the focus of their scientific work. Has no difficulty speaking or being understood by others. Can write in complete sentences and uses grade appropriate vocabulary.</a:t>
            </a:r>
          </a:p>
        </p:txBody>
      </p:sp>
    </p:spTree>
    <p:extLst>
      <p:ext uri="{BB962C8B-B14F-4D97-AF65-F5344CB8AC3E}">
        <p14:creationId xmlns:p14="http://schemas.microsoft.com/office/powerpoint/2010/main" val="32514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ASHA Disclaimer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Relevant Financial </a:t>
            </a:r>
            <a:r>
              <a:rPr lang="en-US" dirty="0" smtClean="0"/>
              <a:t>Relationships:</a:t>
            </a:r>
          </a:p>
          <a:p>
            <a:pPr lvl="1"/>
            <a:r>
              <a:rPr lang="en-US" dirty="0" smtClean="0"/>
              <a:t>Neither speaker is receiving any financial compensation to present at this event</a:t>
            </a:r>
          </a:p>
          <a:p>
            <a:endParaRPr lang="en-US" dirty="0" smtClean="0"/>
          </a:p>
          <a:p>
            <a:r>
              <a:rPr lang="en-US" dirty="0" smtClean="0"/>
              <a:t>Relevant </a:t>
            </a:r>
            <a:r>
              <a:rPr lang="en-US" dirty="0"/>
              <a:t>Nonfinancial Relationships</a:t>
            </a:r>
            <a:r>
              <a:rPr lang="en-US" dirty="0" smtClean="0"/>
              <a:t>:</a:t>
            </a:r>
          </a:p>
          <a:p>
            <a:pPr lvl="1"/>
            <a:r>
              <a:rPr lang="en-US" dirty="0" smtClean="0"/>
              <a:t>Both speakers are members of ASHA who volunteer with ASHA:</a:t>
            </a:r>
          </a:p>
          <a:p>
            <a:pPr lvl="1"/>
            <a:r>
              <a:rPr lang="en-US" dirty="0" smtClean="0"/>
              <a:t>SLP Advisory Council: Verna </a:t>
            </a:r>
            <a:r>
              <a:rPr lang="en-US" dirty="0" err="1" smtClean="0"/>
              <a:t>Chinen</a:t>
            </a:r>
            <a:r>
              <a:rPr lang="en-US" dirty="0" smtClean="0"/>
              <a:t> &amp; Marie Ireland</a:t>
            </a:r>
          </a:p>
          <a:p>
            <a:pPr lvl="1"/>
            <a:r>
              <a:rPr lang="en-US" dirty="0" smtClean="0"/>
              <a:t>School Issues </a:t>
            </a:r>
            <a:r>
              <a:rPr lang="en-US" dirty="0"/>
              <a:t>Advisory Board: Verna </a:t>
            </a:r>
            <a:r>
              <a:rPr lang="en-US" dirty="0" err="1" smtClean="0"/>
              <a:t>Chinen</a:t>
            </a:r>
            <a:endParaRPr lang="en-US" dirty="0" smtClean="0"/>
          </a:p>
          <a:p>
            <a:pPr lvl="1"/>
            <a:r>
              <a:rPr lang="en-US" dirty="0" smtClean="0"/>
              <a:t>Journals Board: Marie Ireland</a:t>
            </a:r>
          </a:p>
          <a:p>
            <a:endParaRPr lang="en-US" dirty="0"/>
          </a:p>
        </p:txBody>
      </p:sp>
    </p:spTree>
    <p:extLst>
      <p:ext uri="{BB962C8B-B14F-4D97-AF65-F5344CB8AC3E}">
        <p14:creationId xmlns:p14="http://schemas.microsoft.com/office/powerpoint/2010/main" val="2016187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dirty="0" smtClean="0"/>
              <a:t>Examine Language By Domains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75990545"/>
              </p:ext>
            </p:extLst>
          </p:nvPr>
        </p:nvGraphicFramePr>
        <p:xfrm>
          <a:off x="152400" y="1752600"/>
          <a:ext cx="8763000" cy="4380023"/>
        </p:xfrm>
        <a:graphic>
          <a:graphicData uri="http://schemas.openxmlformats.org/drawingml/2006/table">
            <a:tbl>
              <a:tblPr>
                <a:tableStyleId>{5940675A-B579-460E-94D1-54222C63F5DA}</a:tableStyleId>
              </a:tblPr>
              <a:tblGrid>
                <a:gridCol w="106680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gridCol w="1924050"/>
              </a:tblGrid>
              <a:tr h="1600200">
                <a:tc>
                  <a:txBody>
                    <a:bodyPr/>
                    <a:lstStyle/>
                    <a:p>
                      <a:pPr fontAlgn="t"/>
                      <a:r>
                        <a:rPr lang="sk-SK" sz="2400" dirty="0">
                          <a:effectLst/>
                        </a:rPr>
                        <a:t> </a:t>
                      </a:r>
                      <a:endParaRPr lang="sk-SK" sz="2400" dirty="0">
                        <a:effectLst/>
                        <a:latin typeface="+mn-lt"/>
                      </a:endParaRPr>
                    </a:p>
                  </a:txBody>
                  <a:tcPr marL="35667" marR="35667" marT="17833" marB="17833" vert="vert270"/>
                </a:tc>
                <a:tc>
                  <a:txBody>
                    <a:bodyPr/>
                    <a:lstStyle/>
                    <a:p>
                      <a:pPr algn="ctr" rtl="0" fontAlgn="t">
                        <a:spcBef>
                          <a:spcPts val="0"/>
                        </a:spcBef>
                        <a:spcAft>
                          <a:spcPts val="0"/>
                        </a:spcAft>
                      </a:pPr>
                      <a:r>
                        <a:rPr lang="en-US" sz="2400" u="none" strike="noStrike" dirty="0" smtClean="0">
                          <a:effectLst/>
                        </a:rPr>
                        <a:t>Pragmatics</a:t>
                      </a:r>
                    </a:p>
                    <a:p>
                      <a:pPr algn="ctr" rtl="0" fontAlgn="t">
                        <a:spcBef>
                          <a:spcPts val="0"/>
                        </a:spcBef>
                        <a:spcAft>
                          <a:spcPts val="0"/>
                        </a:spcAft>
                      </a:pPr>
                      <a:r>
                        <a:rPr lang="en-US" sz="2400" u="none" strike="noStrike" dirty="0" smtClean="0">
                          <a:effectLst/>
                        </a:rPr>
                        <a:t>(</a:t>
                      </a:r>
                      <a:r>
                        <a:rPr lang="en-US" sz="2000" u="none" strike="noStrike" dirty="0" smtClean="0">
                          <a:effectLst/>
                        </a:rPr>
                        <a:t>Conversation</a:t>
                      </a:r>
                      <a:r>
                        <a:rPr lang="en-US" sz="2400" u="none" strike="noStrike" dirty="0" smtClean="0">
                          <a:effectLst/>
                        </a:rPr>
                        <a:t>  </a:t>
                      </a:r>
                      <a:r>
                        <a:rPr lang="en-US" sz="2000" u="none" strike="noStrike" dirty="0" smtClean="0">
                          <a:effectLst/>
                        </a:rPr>
                        <a:t>&amp; Discourse</a:t>
                      </a:r>
                      <a:r>
                        <a:rPr lang="en-US" sz="2400" u="none" strike="noStrike" dirty="0" smtClean="0">
                          <a:effectLst/>
                        </a:rPr>
                        <a:t>)</a:t>
                      </a:r>
                      <a:endParaRPr lang="en-US" sz="2400" dirty="0" smtClean="0">
                        <a:solidFill>
                          <a:schemeClr val="tx1"/>
                        </a:solidFill>
                        <a:effectLst/>
                        <a:latin typeface="+mn-lt"/>
                      </a:endParaRPr>
                    </a:p>
                  </a:txBody>
                  <a:tcPr marL="35667" marR="35667" marT="17833" marB="17833"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u="none" strike="noStrike" dirty="0" smtClean="0">
                          <a:effectLst/>
                        </a:rPr>
                        <a:t>Semantics</a:t>
                      </a:r>
                      <a:endParaRPr lang="en-US" sz="2400" dirty="0" smtClean="0">
                        <a:solidFill>
                          <a:schemeClr val="tx1"/>
                        </a:solidFill>
                        <a:effectLst/>
                        <a:latin typeface="+mn-lt"/>
                      </a:endParaRPr>
                    </a:p>
                  </a:txBody>
                  <a:tcPr marL="35667" marR="35667" marT="17833" marB="17833" anchor="ctr"/>
                </a:tc>
                <a:tc>
                  <a:txBody>
                    <a:bodyPr/>
                    <a:lstStyle/>
                    <a:p>
                      <a:pPr algn="ctr" rtl="0" fontAlgn="t">
                        <a:spcBef>
                          <a:spcPts val="0"/>
                        </a:spcBef>
                        <a:spcAft>
                          <a:spcPts val="0"/>
                        </a:spcAft>
                      </a:pPr>
                      <a:r>
                        <a:rPr lang="en-US" sz="2400" dirty="0" smtClean="0">
                          <a:effectLst/>
                        </a:rPr>
                        <a:t>Syntax &amp; Morphology</a:t>
                      </a:r>
                      <a:endParaRPr lang="en-US" sz="2400" dirty="0">
                        <a:solidFill>
                          <a:schemeClr val="tx1"/>
                        </a:solidFill>
                        <a:effectLst/>
                        <a:latin typeface="+mn-lt"/>
                      </a:endParaRPr>
                    </a:p>
                  </a:txBody>
                  <a:tcPr marL="35667" marR="35667" marT="17833" marB="17833"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dirty="0" smtClean="0">
                          <a:effectLst/>
                        </a:rPr>
                        <a:t>Phonology</a:t>
                      </a:r>
                      <a:endParaRPr lang="en-US" sz="2400" dirty="0" smtClean="0">
                        <a:solidFill>
                          <a:schemeClr val="tx1"/>
                        </a:solidFill>
                        <a:effectLst/>
                        <a:latin typeface="+mn-lt"/>
                      </a:endParaRPr>
                    </a:p>
                    <a:p>
                      <a:pPr algn="ctr" rtl="0" fontAlgn="t">
                        <a:spcBef>
                          <a:spcPts val="0"/>
                        </a:spcBef>
                        <a:spcAft>
                          <a:spcPts val="0"/>
                        </a:spcAft>
                      </a:pPr>
                      <a:endParaRPr lang="en-US" sz="2400" dirty="0">
                        <a:solidFill>
                          <a:schemeClr val="tx1"/>
                        </a:solidFill>
                        <a:effectLst/>
                        <a:latin typeface="+mn-lt"/>
                      </a:endParaRPr>
                    </a:p>
                  </a:txBody>
                  <a:tcPr marL="35667" marR="35667" marT="17833" marB="17833" anchor="ctr"/>
                </a:tc>
                <a:extLst>
                  <a:ext uri="{0D108BD9-81ED-4DB2-BD59-A6C34878D82A}">
                    <a16:rowId xmlns="" xmlns:a16="http://schemas.microsoft.com/office/drawing/2014/main" val="10000"/>
                  </a:ext>
                </a:extLst>
              </a:tr>
              <a:tr h="102992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400" u="none" strike="noStrike" dirty="0" smtClean="0">
                          <a:effectLst/>
                        </a:rPr>
                        <a:t>Above Avg.</a:t>
                      </a:r>
                      <a:endParaRPr lang="en-US" sz="2400" dirty="0" smtClean="0">
                        <a:effectLst/>
                        <a:latin typeface="+mn-lt"/>
                      </a:endParaRPr>
                    </a:p>
                  </a:txBody>
                  <a:tcPr marL="35667" marR="35667" marT="17833" marB="17833"/>
                </a:tc>
                <a:tc>
                  <a:txBody>
                    <a:bodyPr/>
                    <a:lstStyle/>
                    <a:p>
                      <a:pPr algn="ctr" fontAlgn="t"/>
                      <a:r>
                        <a:rPr lang="sk-SK" sz="2400" dirty="0">
                          <a:effectLst/>
                        </a:rPr>
                        <a:t> </a:t>
                      </a:r>
                      <a:endParaRPr lang="sk-SK" sz="2400" dirty="0">
                        <a:solidFill>
                          <a:schemeClr val="tx1"/>
                        </a:solidFill>
                        <a:effectLst/>
                        <a:latin typeface="+mn-lt"/>
                      </a:endParaRPr>
                    </a:p>
                  </a:txBody>
                  <a:tcPr marL="35667" marR="35667" marT="17833" marB="17833" anchor="ctr"/>
                </a:tc>
                <a:tc>
                  <a:txBody>
                    <a:bodyPr/>
                    <a:lstStyle/>
                    <a:p>
                      <a:pPr algn="ctr" fontAlgn="t"/>
                      <a:r>
                        <a:rPr lang="sk-SK" sz="2400" dirty="0">
                          <a:effectLst/>
                        </a:rPr>
                        <a:t> </a:t>
                      </a:r>
                      <a:endParaRPr lang="sk-SK" sz="2400" dirty="0">
                        <a:solidFill>
                          <a:schemeClr val="tx1"/>
                        </a:solidFill>
                        <a:effectLst/>
                        <a:latin typeface="+mn-lt"/>
                      </a:endParaRPr>
                    </a:p>
                  </a:txBody>
                  <a:tcPr marL="35667" marR="35667" marT="17833" marB="17833" anchor="ctr"/>
                </a:tc>
                <a:tc>
                  <a:txBody>
                    <a:bodyPr/>
                    <a:lstStyle/>
                    <a:p>
                      <a:pPr algn="ctr" fontAlgn="t"/>
                      <a:r>
                        <a:rPr lang="sk-SK" sz="2400" dirty="0">
                          <a:effectLst/>
                        </a:rPr>
                        <a:t> </a:t>
                      </a:r>
                      <a:endParaRPr lang="sk-SK" sz="2400" dirty="0">
                        <a:solidFill>
                          <a:schemeClr val="tx1"/>
                        </a:solidFill>
                        <a:effectLst/>
                        <a:latin typeface="+mn-lt"/>
                      </a:endParaRPr>
                    </a:p>
                  </a:txBody>
                  <a:tcPr marL="35667" marR="35667" marT="17833" marB="17833" anchor="ctr"/>
                </a:tc>
                <a:tc>
                  <a:txBody>
                    <a:bodyPr/>
                    <a:lstStyle/>
                    <a:p>
                      <a:pPr algn="ctr" fontAlgn="t"/>
                      <a:endParaRPr lang="sk-SK" sz="2400" dirty="0">
                        <a:solidFill>
                          <a:schemeClr val="tx1"/>
                        </a:solidFill>
                        <a:effectLst/>
                        <a:latin typeface="+mn-lt"/>
                      </a:endParaRPr>
                    </a:p>
                  </a:txBody>
                  <a:tcPr marL="35667" marR="35667" marT="17833" marB="17833" anchor="ctr"/>
                </a:tc>
                <a:extLst>
                  <a:ext uri="{0D108BD9-81ED-4DB2-BD59-A6C34878D82A}">
                    <a16:rowId xmlns="" xmlns:a16="http://schemas.microsoft.com/office/drawing/2014/main" val="10001"/>
                  </a:ext>
                </a:extLst>
              </a:tr>
              <a:tr h="740892">
                <a:tc>
                  <a:txBody>
                    <a:bodyPr/>
                    <a:lstStyle/>
                    <a:p>
                      <a:pPr rtl="0" fontAlgn="t">
                        <a:spcBef>
                          <a:spcPts val="0"/>
                        </a:spcBef>
                        <a:spcAft>
                          <a:spcPts val="0"/>
                        </a:spcAft>
                      </a:pPr>
                      <a:r>
                        <a:rPr lang="en-US" sz="2400" dirty="0" smtClean="0">
                          <a:solidFill>
                            <a:schemeClr val="tx1"/>
                          </a:solidFill>
                          <a:effectLst/>
                          <a:latin typeface="+mn-lt"/>
                        </a:rPr>
                        <a:t>Avg.</a:t>
                      </a:r>
                      <a:endParaRPr lang="en-US" sz="2400" dirty="0">
                        <a:solidFill>
                          <a:schemeClr val="tx1"/>
                        </a:solidFill>
                        <a:effectLst/>
                        <a:latin typeface="+mn-lt"/>
                      </a:endParaRPr>
                    </a:p>
                  </a:txBody>
                  <a:tcPr marL="35667" marR="35667" marT="17833" marB="17833"/>
                </a:tc>
                <a:tc>
                  <a:txBody>
                    <a:bodyPr/>
                    <a:lstStyle/>
                    <a:p>
                      <a:pPr algn="ctr" fontAlgn="t"/>
                      <a:r>
                        <a:rPr lang="sk-SK" sz="2400">
                          <a:effectLst/>
                        </a:rPr>
                        <a:t> </a:t>
                      </a:r>
                      <a:endParaRPr lang="sk-SK" sz="2400">
                        <a:solidFill>
                          <a:schemeClr val="tx1"/>
                        </a:solidFill>
                        <a:effectLst/>
                        <a:latin typeface="+mn-lt"/>
                      </a:endParaRPr>
                    </a:p>
                  </a:txBody>
                  <a:tcPr marL="35667" marR="35667" marT="17833" marB="17833" anchor="ctr"/>
                </a:tc>
                <a:tc>
                  <a:txBody>
                    <a:bodyPr/>
                    <a:lstStyle/>
                    <a:p>
                      <a:pPr algn="ctr" fontAlgn="t"/>
                      <a:r>
                        <a:rPr lang="sk-SK" sz="2400" dirty="0">
                          <a:effectLst/>
                        </a:rPr>
                        <a:t> </a:t>
                      </a:r>
                      <a:endParaRPr lang="sk-SK" sz="2400" dirty="0">
                        <a:solidFill>
                          <a:schemeClr val="tx1"/>
                        </a:solidFill>
                        <a:effectLst/>
                        <a:latin typeface="+mn-lt"/>
                      </a:endParaRPr>
                    </a:p>
                  </a:txBody>
                  <a:tcPr marL="35667" marR="35667" marT="17833" marB="17833" anchor="ctr"/>
                </a:tc>
                <a:tc>
                  <a:txBody>
                    <a:bodyPr/>
                    <a:lstStyle/>
                    <a:p>
                      <a:pPr algn="ctr" fontAlgn="t"/>
                      <a:r>
                        <a:rPr lang="sk-SK" sz="2400" dirty="0">
                          <a:effectLst/>
                        </a:rPr>
                        <a:t> </a:t>
                      </a:r>
                      <a:endParaRPr lang="sk-SK" sz="2400" dirty="0">
                        <a:solidFill>
                          <a:schemeClr val="tx1"/>
                        </a:solidFill>
                        <a:effectLst/>
                        <a:latin typeface="+mn-lt"/>
                      </a:endParaRPr>
                    </a:p>
                  </a:txBody>
                  <a:tcPr marL="35667" marR="35667" marT="17833" marB="17833" anchor="ctr"/>
                </a:tc>
                <a:tc>
                  <a:txBody>
                    <a:bodyPr/>
                    <a:lstStyle/>
                    <a:p>
                      <a:pPr algn="ctr" fontAlgn="t"/>
                      <a:endParaRPr lang="sk-SK" sz="2400" dirty="0">
                        <a:solidFill>
                          <a:schemeClr val="tx1"/>
                        </a:solidFill>
                        <a:effectLst/>
                        <a:latin typeface="+mn-lt"/>
                      </a:endParaRPr>
                    </a:p>
                  </a:txBody>
                  <a:tcPr marL="35667" marR="35667" marT="17833" marB="17833" anchor="ctr"/>
                </a:tc>
                <a:extLst>
                  <a:ext uri="{0D108BD9-81ED-4DB2-BD59-A6C34878D82A}">
                    <a16:rowId xmlns="" xmlns:a16="http://schemas.microsoft.com/office/drawing/2014/main" val="10002"/>
                  </a:ext>
                </a:extLst>
              </a:tr>
              <a:tr h="1009009">
                <a:tc>
                  <a:txBody>
                    <a:bodyPr/>
                    <a:lstStyle/>
                    <a:p>
                      <a:pPr rtl="0" fontAlgn="t">
                        <a:spcBef>
                          <a:spcPts val="0"/>
                        </a:spcBef>
                        <a:spcAft>
                          <a:spcPts val="0"/>
                        </a:spcAft>
                      </a:pPr>
                      <a:r>
                        <a:rPr lang="en-US" sz="2400" dirty="0" smtClean="0">
                          <a:solidFill>
                            <a:schemeClr val="tx1"/>
                          </a:solidFill>
                          <a:effectLst/>
                          <a:latin typeface="+mn-lt"/>
                        </a:rPr>
                        <a:t>Below</a:t>
                      </a:r>
                      <a:r>
                        <a:rPr lang="en-US" sz="2400" baseline="0" dirty="0" smtClean="0">
                          <a:solidFill>
                            <a:schemeClr val="tx1"/>
                          </a:solidFill>
                          <a:effectLst/>
                          <a:latin typeface="+mn-lt"/>
                        </a:rPr>
                        <a:t> Avg.</a:t>
                      </a:r>
                      <a:endParaRPr lang="en-US" sz="2400" dirty="0">
                        <a:solidFill>
                          <a:schemeClr val="tx1"/>
                        </a:solidFill>
                        <a:effectLst/>
                        <a:latin typeface="+mn-lt"/>
                      </a:endParaRPr>
                    </a:p>
                  </a:txBody>
                  <a:tcPr marL="35667" marR="35667" marT="17833" marB="17833"/>
                </a:tc>
                <a:tc>
                  <a:txBody>
                    <a:bodyPr/>
                    <a:lstStyle/>
                    <a:p>
                      <a:pPr algn="ctr" fontAlgn="t"/>
                      <a:endParaRPr lang="sk-SK" sz="2400">
                        <a:solidFill>
                          <a:schemeClr val="tx1"/>
                        </a:solidFill>
                        <a:effectLst/>
                        <a:latin typeface="+mn-lt"/>
                      </a:endParaRPr>
                    </a:p>
                  </a:txBody>
                  <a:tcPr marL="35667" marR="35667" marT="17833" marB="17833" anchor="ctr"/>
                </a:tc>
                <a:tc>
                  <a:txBody>
                    <a:bodyPr/>
                    <a:lstStyle/>
                    <a:p>
                      <a:pPr algn="ctr" fontAlgn="t"/>
                      <a:endParaRPr lang="sk-SK" sz="2400">
                        <a:solidFill>
                          <a:schemeClr val="tx1"/>
                        </a:solidFill>
                        <a:effectLst/>
                        <a:latin typeface="+mn-lt"/>
                      </a:endParaRPr>
                    </a:p>
                  </a:txBody>
                  <a:tcPr marL="35667" marR="35667" marT="17833" marB="17833" anchor="ctr"/>
                </a:tc>
                <a:tc>
                  <a:txBody>
                    <a:bodyPr/>
                    <a:lstStyle/>
                    <a:p>
                      <a:pPr algn="ctr" fontAlgn="t"/>
                      <a:endParaRPr lang="sk-SK" sz="2400" dirty="0">
                        <a:solidFill>
                          <a:schemeClr val="tx1"/>
                        </a:solidFill>
                        <a:effectLst/>
                        <a:latin typeface="+mn-lt"/>
                      </a:endParaRPr>
                    </a:p>
                  </a:txBody>
                  <a:tcPr marL="35667" marR="35667" marT="17833" marB="17833" anchor="ctr"/>
                </a:tc>
                <a:tc>
                  <a:txBody>
                    <a:bodyPr/>
                    <a:lstStyle/>
                    <a:p>
                      <a:pPr algn="ctr" fontAlgn="t"/>
                      <a:endParaRPr lang="sk-SK" sz="2400" dirty="0">
                        <a:solidFill>
                          <a:schemeClr val="tx1"/>
                        </a:solidFill>
                        <a:effectLst/>
                        <a:latin typeface="+mn-lt"/>
                      </a:endParaRPr>
                    </a:p>
                  </a:txBody>
                  <a:tcPr marL="35667" marR="35667" marT="17833" marB="17833"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976230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a:bodyPr>
          <a:lstStyle/>
          <a:p>
            <a:r>
              <a:rPr lang="en-US" dirty="0" smtClean="0"/>
              <a:t>Does Your Assessment…</a:t>
            </a:r>
            <a:endParaRPr lang="en-US" dirty="0"/>
          </a:p>
        </p:txBody>
      </p:sp>
      <p:sp>
        <p:nvSpPr>
          <p:cNvPr id="3" name="Content Placeholder 2"/>
          <p:cNvSpPr>
            <a:spLocks noGrp="1"/>
          </p:cNvSpPr>
          <p:nvPr>
            <p:ph sz="quarter" idx="1"/>
          </p:nvPr>
        </p:nvSpPr>
        <p:spPr/>
        <p:txBody>
          <a:bodyPr/>
          <a:lstStyle/>
          <a:p>
            <a:r>
              <a:rPr lang="en-US" dirty="0" smtClean="0"/>
              <a:t>Tell you about the student?</a:t>
            </a:r>
          </a:p>
          <a:p>
            <a:r>
              <a:rPr lang="en-US" dirty="0" smtClean="0"/>
              <a:t>Inform decisions and intervention?</a:t>
            </a:r>
          </a:p>
          <a:p>
            <a:pPr lvl="1"/>
            <a:r>
              <a:rPr lang="en-US" sz="2800" dirty="0" smtClean="0"/>
              <a:t>What academic language skill difficulties are impacting access to curriculum?</a:t>
            </a:r>
          </a:p>
          <a:p>
            <a:pPr lvl="1"/>
            <a:r>
              <a:rPr lang="en-US" sz="2800" dirty="0" smtClean="0"/>
              <a:t>What are your instructional recommendations?</a:t>
            </a:r>
          </a:p>
          <a:p>
            <a:pPr lvl="1"/>
            <a:r>
              <a:rPr lang="en-US" sz="2800" dirty="0" smtClean="0"/>
              <a:t>Will the interventions selected increase the student’s educational </a:t>
            </a:r>
            <a:r>
              <a:rPr lang="en-US" sz="2800" dirty="0"/>
              <a:t>outcomes?</a:t>
            </a:r>
          </a:p>
        </p:txBody>
      </p:sp>
    </p:spTree>
    <p:extLst>
      <p:ext uri="{BB962C8B-B14F-4D97-AF65-F5344CB8AC3E}">
        <p14:creationId xmlns:p14="http://schemas.microsoft.com/office/powerpoint/2010/main" val="518384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quarter" idx="1"/>
          </p:nvPr>
        </p:nvSpPr>
        <p:spPr/>
        <p:txBody>
          <a:bodyPr/>
          <a:lstStyle/>
          <a:p>
            <a:r>
              <a:rPr lang="en-US" dirty="0" smtClean="0"/>
              <a:t>Is the student having difficulty with learning  because… </a:t>
            </a:r>
          </a:p>
          <a:p>
            <a:pPr lvl="1"/>
            <a:r>
              <a:rPr lang="en-US" dirty="0" smtClean="0"/>
              <a:t>He lacks narrative and expository discourse skills to plan and express his thoughts in a cohesive manner?</a:t>
            </a:r>
          </a:p>
          <a:p>
            <a:r>
              <a:rPr lang="en-US" dirty="0" smtClean="0"/>
              <a:t>If his problem is with discourse….are the deficits in the area of semantics? </a:t>
            </a:r>
            <a:r>
              <a:rPr lang="en-US" dirty="0"/>
              <a:t>s</a:t>
            </a:r>
            <a:r>
              <a:rPr lang="en-US" dirty="0" smtClean="0"/>
              <a:t>yntax?</a:t>
            </a:r>
          </a:p>
        </p:txBody>
      </p:sp>
    </p:spTree>
    <p:extLst>
      <p:ext uri="{BB962C8B-B14F-4D97-AF65-F5344CB8AC3E}">
        <p14:creationId xmlns:p14="http://schemas.microsoft.com/office/powerpoint/2010/main" val="782153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Starting with a hypothesis</a:t>
            </a:r>
            <a:endParaRPr lang="en-US" dirty="0"/>
          </a:p>
        </p:txBody>
      </p:sp>
      <p:sp>
        <p:nvSpPr>
          <p:cNvPr id="3" name="Content Placeholder 2"/>
          <p:cNvSpPr>
            <a:spLocks noGrp="1"/>
          </p:cNvSpPr>
          <p:nvPr>
            <p:ph sz="quarter" idx="1"/>
          </p:nvPr>
        </p:nvSpPr>
        <p:spPr>
          <a:xfrm>
            <a:off x="612648" y="1752600"/>
            <a:ext cx="8153400" cy="4876800"/>
          </a:xfrm>
        </p:spPr>
        <p:txBody>
          <a:bodyPr>
            <a:normAutofit lnSpcReduction="10000"/>
          </a:bodyPr>
          <a:lstStyle/>
          <a:p>
            <a:r>
              <a:rPr lang="en-US" dirty="0" smtClean="0"/>
              <a:t> Expectations: Global to specific</a:t>
            </a:r>
            <a:endParaRPr lang="en-US" dirty="0"/>
          </a:p>
          <a:p>
            <a:pPr lvl="1"/>
            <a:r>
              <a:rPr lang="en-US" sz="3200" dirty="0" smtClean="0"/>
              <a:t>What are the class expectations?</a:t>
            </a:r>
          </a:p>
          <a:p>
            <a:pPr lvl="2"/>
            <a:r>
              <a:rPr lang="en-US" sz="2800" dirty="0" smtClean="0"/>
              <a:t>Standards</a:t>
            </a:r>
          </a:p>
          <a:p>
            <a:pPr lvl="2"/>
            <a:r>
              <a:rPr lang="en-US" sz="2800" dirty="0" smtClean="0"/>
              <a:t>Curriculum</a:t>
            </a:r>
          </a:p>
          <a:p>
            <a:pPr lvl="1"/>
            <a:r>
              <a:rPr lang="en-US" sz="3200" dirty="0" smtClean="0"/>
              <a:t>Review student history</a:t>
            </a:r>
          </a:p>
          <a:p>
            <a:pPr lvl="2"/>
            <a:r>
              <a:rPr lang="en-US" sz="2800" dirty="0" smtClean="0"/>
              <a:t>What do we already know about the student</a:t>
            </a:r>
          </a:p>
          <a:p>
            <a:pPr lvl="1"/>
            <a:r>
              <a:rPr lang="en-US" sz="3200" dirty="0" smtClean="0"/>
              <a:t>Formulate a hypothesis</a:t>
            </a:r>
          </a:p>
          <a:p>
            <a:pPr lvl="1"/>
            <a:r>
              <a:rPr lang="en-US" sz="3200" dirty="0" smtClean="0"/>
              <a:t>What additional information is needed?</a:t>
            </a:r>
          </a:p>
        </p:txBody>
      </p:sp>
    </p:spTree>
    <p:extLst>
      <p:ext uri="{BB962C8B-B14F-4D97-AF65-F5344CB8AC3E}">
        <p14:creationId xmlns:p14="http://schemas.microsoft.com/office/powerpoint/2010/main" val="2087382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Supplementing Tests </a:t>
            </a:r>
            <a:br>
              <a:rPr lang="en-US" sz="3600" dirty="0" smtClean="0"/>
            </a:br>
            <a:r>
              <a:rPr lang="en-US" sz="3600" dirty="0" smtClean="0"/>
              <a:t>with Contextualized and Functional Data</a:t>
            </a:r>
            <a:endParaRPr lang="en-US" sz="3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893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4400" kern="1200" dirty="0" smtClean="0">
                <a:solidFill>
                  <a:schemeClr val="tx2"/>
                </a:solidFill>
                <a:effectLst/>
                <a:latin typeface="+mj-lt"/>
                <a:ea typeface="+mj-ea"/>
                <a:cs typeface="+mj-cs"/>
              </a:rPr>
              <a:t>Comprehensive Assessment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70115568"/>
              </p:ext>
            </p:extLst>
          </p:nvPr>
        </p:nvGraphicFramePr>
        <p:xfrm>
          <a:off x="-152400" y="1828800"/>
          <a:ext cx="9448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233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4400" kern="1200" dirty="0" smtClean="0">
                <a:solidFill>
                  <a:schemeClr val="tx2"/>
                </a:solidFill>
                <a:effectLst/>
                <a:latin typeface="+mj-lt"/>
                <a:ea typeface="+mj-ea"/>
                <a:cs typeface="+mj-cs"/>
              </a:rPr>
              <a:t>Comprehensive Assessment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5912469"/>
              </p:ext>
            </p:extLst>
          </p:nvPr>
        </p:nvGraphicFramePr>
        <p:xfrm>
          <a:off x="-152400" y="1828800"/>
          <a:ext cx="9448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76400" y="1905000"/>
            <a:ext cx="2819400" cy="42672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612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4400" kern="1200" dirty="0" smtClean="0">
                <a:solidFill>
                  <a:schemeClr val="tx2"/>
                </a:solidFill>
                <a:effectLst/>
                <a:latin typeface="+mj-lt"/>
                <a:ea typeface="+mj-ea"/>
                <a:cs typeface="+mj-cs"/>
              </a:rPr>
              <a:t>Comprehensive Assessment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52983293"/>
              </p:ext>
            </p:extLst>
          </p:nvPr>
        </p:nvGraphicFramePr>
        <p:xfrm>
          <a:off x="-152400" y="1828800"/>
          <a:ext cx="9448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648200" y="2057400"/>
            <a:ext cx="2819400" cy="42672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528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4400" kern="1200" dirty="0" smtClean="0">
                <a:solidFill>
                  <a:schemeClr val="tx2"/>
                </a:solidFill>
                <a:effectLst/>
                <a:latin typeface="+mj-lt"/>
                <a:ea typeface="+mj-ea"/>
                <a:cs typeface="+mj-cs"/>
              </a:rPr>
              <a:t>Comprehensive Assessment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33030130"/>
              </p:ext>
            </p:extLst>
          </p:nvPr>
        </p:nvGraphicFramePr>
        <p:xfrm>
          <a:off x="-152400" y="1828800"/>
          <a:ext cx="9448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44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Data</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a:bodyPr>
          <a:lstStyle/>
          <a:p>
            <a:r>
              <a:rPr lang="en-US" dirty="0" smtClean="0"/>
              <a:t>Considers student’s culture and language</a:t>
            </a:r>
          </a:p>
          <a:p>
            <a:r>
              <a:rPr lang="en-US" dirty="0" smtClean="0"/>
              <a:t>Explores prompting and scaffolding of supports</a:t>
            </a:r>
          </a:p>
          <a:p>
            <a:r>
              <a:rPr lang="en-US" dirty="0" smtClean="0"/>
              <a:t>Examines growth in context</a:t>
            </a:r>
          </a:p>
          <a:p>
            <a:r>
              <a:rPr lang="en-US" dirty="0" smtClean="0"/>
              <a:t>Provides information on strengths and weaknesses</a:t>
            </a:r>
          </a:p>
          <a:p>
            <a:r>
              <a:rPr lang="en-US" sz="2800" dirty="0" smtClean="0">
                <a:solidFill>
                  <a:srgbClr val="000000"/>
                </a:solidFill>
              </a:rPr>
              <a:t>Includes items such as:</a:t>
            </a:r>
          </a:p>
          <a:p>
            <a:pPr lvl="1"/>
            <a:r>
              <a:rPr lang="en-US" sz="2800" dirty="0">
                <a:solidFill>
                  <a:srgbClr val="000000"/>
                </a:solidFill>
              </a:rPr>
              <a:t>Dynamic assessment</a:t>
            </a:r>
          </a:p>
          <a:p>
            <a:pPr lvl="1"/>
            <a:r>
              <a:rPr lang="en-US" sz="2800" dirty="0" smtClean="0">
                <a:solidFill>
                  <a:srgbClr val="000000"/>
                </a:solidFill>
              </a:rPr>
              <a:t>Language and Narrative samples</a:t>
            </a:r>
          </a:p>
          <a:p>
            <a:pPr lvl="1"/>
            <a:r>
              <a:rPr lang="en-US" sz="2800" dirty="0">
                <a:solidFill>
                  <a:srgbClr val="000000"/>
                </a:solidFill>
              </a:rPr>
              <a:t>Case history and </a:t>
            </a:r>
            <a:r>
              <a:rPr lang="en-US" sz="2800" dirty="0" smtClean="0">
                <a:solidFill>
                  <a:srgbClr val="000000"/>
                </a:solidFill>
              </a:rPr>
              <a:t>Interviews</a:t>
            </a:r>
            <a:endParaRPr lang="en-US" dirty="0" smtClean="0"/>
          </a:p>
          <a:p>
            <a:endParaRPr lang="en-US" dirty="0" smtClean="0"/>
          </a:p>
          <a:p>
            <a:endParaRPr lang="en-US" dirty="0"/>
          </a:p>
        </p:txBody>
      </p:sp>
    </p:spTree>
    <p:extLst>
      <p:ext uri="{BB962C8B-B14F-4D97-AF65-F5344CB8AC3E}">
        <p14:creationId xmlns:p14="http://schemas.microsoft.com/office/powerpoint/2010/main" val="71491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PPT and Resources</a:t>
            </a:r>
            <a:endParaRPr lang="en-US" dirty="0"/>
          </a:p>
        </p:txBody>
      </p:sp>
      <p:sp>
        <p:nvSpPr>
          <p:cNvPr id="5" name="Content Placeholder 4"/>
          <p:cNvSpPr>
            <a:spLocks noGrp="1"/>
          </p:cNvSpPr>
          <p:nvPr>
            <p:ph sz="quarter" idx="1"/>
          </p:nvPr>
        </p:nvSpPr>
        <p:spPr/>
        <p:txBody>
          <a:bodyPr/>
          <a:lstStyle/>
          <a:p>
            <a:r>
              <a:rPr lang="en-US" dirty="0" smtClean="0"/>
              <a:t>Available from State Education Agencies Communication Disabilities Council website</a:t>
            </a:r>
          </a:p>
          <a:p>
            <a:r>
              <a:rPr lang="en-US" dirty="0" smtClean="0">
                <a:hlinkClick r:id="rId2"/>
              </a:rPr>
              <a:t>www.seacdc.org</a:t>
            </a:r>
            <a:endParaRPr lang="en-US" dirty="0" smtClean="0"/>
          </a:p>
          <a:p>
            <a:endParaRPr lang="en-US" dirty="0" smtClean="0"/>
          </a:p>
          <a:p>
            <a:r>
              <a:rPr lang="en-US" dirty="0" smtClean="0"/>
              <a:t>This is an intermediate session.  For additional information on any of the topics mentioned, please visit references and resources.</a:t>
            </a:r>
            <a:endParaRPr lang="en-US" dirty="0"/>
          </a:p>
        </p:txBody>
      </p:sp>
    </p:spTree>
    <p:extLst>
      <p:ext uri="{BB962C8B-B14F-4D97-AF65-F5344CB8AC3E}">
        <p14:creationId xmlns:p14="http://schemas.microsoft.com/office/powerpoint/2010/main" val="3289083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Align Sources of Information</a:t>
            </a:r>
            <a:endParaRPr lang="en-US" dirty="0"/>
          </a:p>
        </p:txBody>
      </p:sp>
      <p:sp>
        <p:nvSpPr>
          <p:cNvPr id="5" name="Text Placeholder 4"/>
          <p:cNvSpPr>
            <a:spLocks noGrp="1"/>
          </p:cNvSpPr>
          <p:nvPr>
            <p:ph type="body" idx="2"/>
          </p:nvPr>
        </p:nvSpPr>
        <p:spPr>
          <a:xfrm>
            <a:off x="304800" y="1752600"/>
            <a:ext cx="2667000" cy="4876800"/>
          </a:xfrm>
        </p:spPr>
        <p:style>
          <a:lnRef idx="1">
            <a:schemeClr val="accent2"/>
          </a:lnRef>
          <a:fillRef idx="2">
            <a:schemeClr val="accent2"/>
          </a:fillRef>
          <a:effectRef idx="1">
            <a:schemeClr val="accent2"/>
          </a:effectRef>
          <a:fontRef idx="minor">
            <a:schemeClr val="dk1"/>
          </a:fontRef>
        </p:style>
        <p:txBody>
          <a:bodyPr>
            <a:noAutofit/>
          </a:bodyPr>
          <a:lstStyle/>
          <a:p>
            <a:pPr>
              <a:spcBef>
                <a:spcPts val="1200"/>
              </a:spcBef>
              <a:spcAft>
                <a:spcPts val="0"/>
              </a:spcAft>
            </a:pPr>
            <a:r>
              <a:rPr lang="en-US" sz="2500" dirty="0" smtClean="0"/>
              <a:t>Gathering this additional information to supplement 1 test is better than giving 2 tests with poor diagnostic accuracy or that are biased.</a:t>
            </a:r>
            <a:endParaRPr lang="en-US" sz="2500"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76600" y="2286000"/>
            <a:ext cx="5545394" cy="3696929"/>
          </a:xfrm>
        </p:spPr>
      </p:pic>
    </p:spTree>
    <p:extLst>
      <p:ext uri="{BB962C8B-B14F-4D97-AF65-F5344CB8AC3E}">
        <p14:creationId xmlns:p14="http://schemas.microsoft.com/office/powerpoint/2010/main" val="3007617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3785119"/>
              </p:ext>
            </p:extLst>
          </p:nvPr>
        </p:nvGraphicFramePr>
        <p:xfrm>
          <a:off x="-18288" y="0"/>
          <a:ext cx="9162288" cy="6851517"/>
        </p:xfrm>
        <a:graphic>
          <a:graphicData uri="http://schemas.openxmlformats.org/drawingml/2006/table">
            <a:tbl>
              <a:tblPr/>
              <a:tblGrid>
                <a:gridCol w="1028894">
                  <a:extLst>
                    <a:ext uri="{9D8B030D-6E8A-4147-A177-3AD203B41FA5}">
                      <a16:colId xmlns="" xmlns:a16="http://schemas.microsoft.com/office/drawing/2014/main" val="20000"/>
                    </a:ext>
                  </a:extLst>
                </a:gridCol>
                <a:gridCol w="1725736">
                  <a:extLst>
                    <a:ext uri="{9D8B030D-6E8A-4147-A177-3AD203B41FA5}">
                      <a16:colId xmlns="" xmlns:a16="http://schemas.microsoft.com/office/drawing/2014/main" val="20001"/>
                    </a:ext>
                  </a:extLst>
                </a:gridCol>
                <a:gridCol w="2150544">
                  <a:extLst>
                    <a:ext uri="{9D8B030D-6E8A-4147-A177-3AD203B41FA5}">
                      <a16:colId xmlns="" xmlns:a16="http://schemas.microsoft.com/office/drawing/2014/main" val="20002"/>
                    </a:ext>
                  </a:extLst>
                </a:gridCol>
                <a:gridCol w="2150544">
                  <a:extLst>
                    <a:ext uri="{9D8B030D-6E8A-4147-A177-3AD203B41FA5}">
                      <a16:colId xmlns="" xmlns:a16="http://schemas.microsoft.com/office/drawing/2014/main" val="20003"/>
                    </a:ext>
                  </a:extLst>
                </a:gridCol>
                <a:gridCol w="2106570">
                  <a:extLst>
                    <a:ext uri="{9D8B030D-6E8A-4147-A177-3AD203B41FA5}">
                      <a16:colId xmlns="" xmlns:a16="http://schemas.microsoft.com/office/drawing/2014/main" val="20004"/>
                    </a:ext>
                  </a:extLst>
                </a:gridCol>
              </a:tblGrid>
              <a:tr h="609600">
                <a:tc gridSpan="5">
                  <a:txBody>
                    <a:bodyPr/>
                    <a:lstStyle/>
                    <a:p>
                      <a:pPr rtl="0" fontAlgn="t">
                        <a:spcBef>
                          <a:spcPts val="0"/>
                        </a:spcBef>
                        <a:spcAft>
                          <a:spcPts val="0"/>
                        </a:spcAft>
                      </a:pPr>
                      <a:r>
                        <a:rPr lang="en-US" sz="2400" b="1" i="0" u="none" strike="noStrike" dirty="0">
                          <a:solidFill>
                            <a:srgbClr val="FFFFFF"/>
                          </a:solidFill>
                          <a:effectLst/>
                          <a:latin typeface="+mn-lt"/>
                        </a:rPr>
                        <a:t>Expectations: </a:t>
                      </a:r>
                      <a:endParaRPr lang="en-US" sz="2400" dirty="0">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8272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09600">
                <a:tc gridSpan="5">
                  <a:txBody>
                    <a:bodyPr/>
                    <a:lstStyle/>
                    <a:p>
                      <a:pPr rtl="0" fontAlgn="t">
                        <a:spcBef>
                          <a:spcPts val="0"/>
                        </a:spcBef>
                        <a:spcAft>
                          <a:spcPts val="0"/>
                        </a:spcAft>
                      </a:pPr>
                      <a:r>
                        <a:rPr lang="en-US" sz="2400" b="0" i="0" u="none" strike="noStrike" dirty="0" smtClean="0">
                          <a:solidFill>
                            <a:srgbClr val="000000"/>
                          </a:solidFill>
                          <a:effectLst/>
                          <a:latin typeface="+mn-lt"/>
                        </a:rPr>
                        <a:t>Hypothesis:</a:t>
                      </a:r>
                      <a:endParaRPr lang="en-US" sz="2400" dirty="0">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CEB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533400">
                <a:tc>
                  <a:txBody>
                    <a:bodyPr/>
                    <a:lstStyle/>
                    <a:p>
                      <a:pPr fontAlgn="t"/>
                      <a:r>
                        <a:rPr lang="sk-SK" sz="1800" dirty="0">
                          <a:solidFill>
                            <a:schemeClr val="tx1"/>
                          </a:solidFill>
                          <a:effectLst/>
                          <a:latin typeface="+mn-lt"/>
                        </a:rPr>
                        <a:t> </a:t>
                      </a:r>
                    </a:p>
                  </a:txBody>
                  <a:tcPr marL="35667" marR="35667" marT="17833" marB="17833" vert="vert27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rtl="0" fontAlgn="t">
                        <a:spcBef>
                          <a:spcPts val="0"/>
                        </a:spcBef>
                        <a:spcAft>
                          <a:spcPts val="0"/>
                        </a:spcAft>
                      </a:pPr>
                      <a:r>
                        <a:rPr lang="en-US" sz="1800" b="0" i="0" u="none" strike="noStrike" dirty="0">
                          <a:solidFill>
                            <a:schemeClr val="tx1"/>
                          </a:solidFill>
                          <a:effectLst/>
                          <a:latin typeface="+mn-lt"/>
                        </a:rPr>
                        <a:t>Background</a:t>
                      </a:r>
                      <a:endParaRPr lang="en-US" sz="1800" dirty="0">
                        <a:solidFill>
                          <a:schemeClr val="tx1"/>
                        </a:solidFill>
                        <a:effectLst/>
                        <a:latin typeface="+mn-lt"/>
                      </a:endParaRPr>
                    </a:p>
                    <a:p>
                      <a:pPr rtl="0" fontAlgn="t">
                        <a:spcBef>
                          <a:spcPts val="0"/>
                        </a:spcBef>
                        <a:spcAft>
                          <a:spcPts val="0"/>
                        </a:spcAft>
                      </a:pPr>
                      <a:r>
                        <a:rPr lang="en-US" sz="1800" b="0" i="0" u="none" strike="noStrike" dirty="0">
                          <a:solidFill>
                            <a:schemeClr val="tx1"/>
                          </a:solidFill>
                          <a:effectLst/>
                          <a:latin typeface="+mn-lt"/>
                        </a:rPr>
                        <a:t>Data</a:t>
                      </a:r>
                      <a:endParaRPr lang="en-US" sz="18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rtl="0" fontAlgn="t">
                        <a:spcBef>
                          <a:spcPts val="0"/>
                        </a:spcBef>
                        <a:spcAft>
                          <a:spcPts val="0"/>
                        </a:spcAft>
                      </a:pPr>
                      <a:r>
                        <a:rPr lang="en-US" sz="1800" b="0" i="0" u="none" strike="noStrike">
                          <a:solidFill>
                            <a:schemeClr val="tx1"/>
                          </a:solidFill>
                          <a:effectLst/>
                          <a:latin typeface="+mn-lt"/>
                        </a:rPr>
                        <a:t>Observation</a:t>
                      </a:r>
                      <a:endParaRPr lang="en-US" sz="180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rtl="0" fontAlgn="t">
                        <a:spcBef>
                          <a:spcPts val="0"/>
                        </a:spcBef>
                        <a:spcAft>
                          <a:spcPts val="0"/>
                        </a:spcAft>
                      </a:pPr>
                      <a:r>
                        <a:rPr lang="en-US" sz="1800" b="0" i="0" u="none" strike="noStrike" dirty="0">
                          <a:solidFill>
                            <a:schemeClr val="tx1"/>
                          </a:solidFill>
                          <a:effectLst/>
                          <a:latin typeface="+mn-lt"/>
                        </a:rPr>
                        <a:t>Norm Referenced  </a:t>
                      </a:r>
                      <a:endParaRPr lang="en-US" sz="18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rtl="0" fontAlgn="t">
                        <a:spcBef>
                          <a:spcPts val="0"/>
                        </a:spcBef>
                        <a:spcAft>
                          <a:spcPts val="0"/>
                        </a:spcAft>
                      </a:pPr>
                      <a:r>
                        <a:rPr lang="en-US" sz="1800" b="0" i="0" u="none" strike="noStrike" dirty="0">
                          <a:solidFill>
                            <a:schemeClr val="tx1"/>
                          </a:solidFill>
                          <a:effectLst/>
                          <a:latin typeface="+mn-lt"/>
                        </a:rPr>
                        <a:t>Informal </a:t>
                      </a:r>
                      <a:endParaRPr lang="en-US" sz="1800" b="0" i="0" u="none" strike="noStrike" dirty="0" smtClean="0">
                        <a:solidFill>
                          <a:schemeClr val="tx1"/>
                        </a:solidFill>
                        <a:effectLst/>
                        <a:latin typeface="+mn-lt"/>
                      </a:endParaRPr>
                    </a:p>
                    <a:p>
                      <a:pPr rtl="0" fontAlgn="t">
                        <a:spcBef>
                          <a:spcPts val="0"/>
                        </a:spcBef>
                        <a:spcAft>
                          <a:spcPts val="0"/>
                        </a:spcAft>
                      </a:pPr>
                      <a:r>
                        <a:rPr lang="en-US" sz="1800" b="0" i="0" u="none" strike="noStrike" dirty="0" smtClean="0">
                          <a:solidFill>
                            <a:schemeClr val="tx1"/>
                          </a:solidFill>
                          <a:effectLst/>
                          <a:latin typeface="+mn-lt"/>
                        </a:rPr>
                        <a:t>Data</a:t>
                      </a:r>
                      <a:endParaRPr lang="en-US" sz="18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extLst>
                  <a:ext uri="{0D108BD9-81ED-4DB2-BD59-A6C34878D82A}">
                    <a16:rowId xmlns="" xmlns:a16="http://schemas.microsoft.com/office/drawing/2014/main" val="10002"/>
                  </a:ext>
                </a:extLst>
              </a:tr>
              <a:tr h="1198670">
                <a:tc>
                  <a:txBody>
                    <a:bodyPr/>
                    <a:lstStyle/>
                    <a:p>
                      <a:pPr algn="r" rtl="0" fontAlgn="t">
                        <a:spcBef>
                          <a:spcPts val="0"/>
                        </a:spcBef>
                        <a:spcAft>
                          <a:spcPts val="0"/>
                        </a:spcAft>
                      </a:pPr>
                      <a:r>
                        <a:rPr lang="en-US" sz="1600" b="0" i="0" u="none" strike="noStrike" dirty="0" smtClean="0">
                          <a:solidFill>
                            <a:schemeClr val="tx1"/>
                          </a:solidFill>
                          <a:effectLst/>
                          <a:latin typeface="+mn-lt"/>
                        </a:rPr>
                        <a:t>Discourse</a:t>
                      </a:r>
                    </a:p>
                    <a:p>
                      <a:pPr algn="r" rtl="0" fontAlgn="t">
                        <a:spcBef>
                          <a:spcPts val="0"/>
                        </a:spcBef>
                        <a:spcAft>
                          <a:spcPts val="0"/>
                        </a:spcAft>
                      </a:pPr>
                      <a:r>
                        <a:rPr lang="en-US" sz="1600" b="0" i="0" u="none" strike="noStrike" dirty="0" smtClean="0">
                          <a:solidFill>
                            <a:schemeClr val="tx1"/>
                          </a:solidFill>
                          <a:effectLst/>
                          <a:latin typeface="+mn-lt"/>
                        </a:rPr>
                        <a:t>Narrative</a:t>
                      </a:r>
                    </a:p>
                    <a:p>
                      <a:pPr algn="r" rtl="0" fontAlgn="t">
                        <a:spcBef>
                          <a:spcPts val="0"/>
                        </a:spcBef>
                        <a:spcAft>
                          <a:spcPts val="0"/>
                        </a:spcAft>
                      </a:pPr>
                      <a:r>
                        <a:rPr lang="en-US" sz="1600" b="0" i="0" u="none" strike="noStrike" dirty="0" smtClean="0">
                          <a:solidFill>
                            <a:schemeClr val="tx1"/>
                          </a:solidFill>
                          <a:effectLst/>
                          <a:latin typeface="+mn-lt"/>
                        </a:rPr>
                        <a:t>Expository</a:t>
                      </a:r>
                      <a:endParaRPr lang="en-US" sz="1600" dirty="0">
                        <a:solidFill>
                          <a:schemeClr val="tx1"/>
                        </a:solidFill>
                        <a:effectLst/>
                        <a:latin typeface="+mn-lt"/>
                      </a:endParaRPr>
                    </a:p>
                  </a:txBody>
                  <a:tcPr marL="35667" marR="35667" marT="17833" marB="17833" vert="vert27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CEBEA"/>
                    </a:solidFill>
                  </a:tcPr>
                </a:tc>
                <a:tc>
                  <a:txBody>
                    <a:bodyPr/>
                    <a:lstStyle/>
                    <a:p>
                      <a:pPr fontAlgn="t"/>
                      <a:r>
                        <a:rPr lang="sk-SK" sz="1600" dirty="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CEBEA"/>
                    </a:solidFill>
                  </a:tcPr>
                </a:tc>
                <a:tc>
                  <a:txBody>
                    <a:bodyPr/>
                    <a:lstStyle/>
                    <a:p>
                      <a:pPr fontAlgn="t"/>
                      <a:r>
                        <a:rPr lang="sk-SK" sz="240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CEBEA"/>
                    </a:solidFill>
                  </a:tcPr>
                </a:tc>
                <a:tc>
                  <a:txBody>
                    <a:bodyPr/>
                    <a:lstStyle/>
                    <a:p>
                      <a:pPr fontAlgn="t"/>
                      <a:r>
                        <a:rPr lang="sk-SK" sz="240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CEBEA"/>
                    </a:solidFill>
                  </a:tcPr>
                </a:tc>
                <a:tc>
                  <a:txBody>
                    <a:bodyPr/>
                    <a:lstStyle/>
                    <a:p>
                      <a:pPr fontAlgn="t"/>
                      <a:r>
                        <a:rPr lang="sk-SK" sz="2400" dirty="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CEBEA"/>
                    </a:solidFill>
                  </a:tcPr>
                </a:tc>
                <a:extLst>
                  <a:ext uri="{0D108BD9-81ED-4DB2-BD59-A6C34878D82A}">
                    <a16:rowId xmlns="" xmlns:a16="http://schemas.microsoft.com/office/drawing/2014/main" val="10003"/>
                  </a:ext>
                </a:extLst>
              </a:tr>
              <a:tr h="1143000">
                <a:tc>
                  <a:txBody>
                    <a:bodyPr/>
                    <a:lstStyle/>
                    <a:p>
                      <a:pPr rtl="0" fontAlgn="t">
                        <a:spcBef>
                          <a:spcPts val="0"/>
                        </a:spcBef>
                        <a:spcAft>
                          <a:spcPts val="0"/>
                        </a:spcAft>
                      </a:pPr>
                      <a:r>
                        <a:rPr lang="en-US" sz="1600" b="0" i="0" u="none" strike="noStrike" dirty="0">
                          <a:solidFill>
                            <a:schemeClr val="tx1"/>
                          </a:solidFill>
                          <a:effectLst/>
                          <a:latin typeface="+mn-lt"/>
                        </a:rPr>
                        <a:t>Semantics</a:t>
                      </a:r>
                      <a:endParaRPr lang="en-US" sz="1600" dirty="0">
                        <a:solidFill>
                          <a:schemeClr val="tx1"/>
                        </a:solidFill>
                        <a:effectLst/>
                        <a:latin typeface="+mn-lt"/>
                      </a:endParaRPr>
                    </a:p>
                  </a:txBody>
                  <a:tcPr marL="35667" marR="35667" marT="17833" marB="17833" vert="vert27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r>
                        <a:rPr lang="sk-SK" sz="2400" dirty="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r>
                        <a:rPr lang="sk-SK" sz="240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r>
                        <a:rPr lang="sk-SK" sz="240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r>
                        <a:rPr lang="sk-SK" sz="2400" dirty="0">
                          <a:solidFill>
                            <a:schemeClr val="tx1"/>
                          </a:solidFill>
                          <a:effectLst/>
                          <a:latin typeface="+mn-lt"/>
                        </a:rPr>
                        <a:t> </a:t>
                      </a: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extLst>
                  <a:ext uri="{0D108BD9-81ED-4DB2-BD59-A6C34878D82A}">
                    <a16:rowId xmlns="" xmlns:a16="http://schemas.microsoft.com/office/drawing/2014/main" val="10004"/>
                  </a:ext>
                </a:extLst>
              </a:tr>
              <a:tr h="1359314">
                <a:tc>
                  <a:txBody>
                    <a:bodyPr/>
                    <a:lstStyle/>
                    <a:p>
                      <a:pPr rtl="0" fontAlgn="t">
                        <a:spcBef>
                          <a:spcPts val="0"/>
                        </a:spcBef>
                        <a:spcAft>
                          <a:spcPts val="0"/>
                        </a:spcAft>
                      </a:pPr>
                      <a:r>
                        <a:rPr lang="en-US" sz="1600" dirty="0" smtClean="0">
                          <a:solidFill>
                            <a:schemeClr val="tx1"/>
                          </a:solidFill>
                          <a:effectLst/>
                          <a:latin typeface="+mn-lt"/>
                        </a:rPr>
                        <a:t>Syntax’ Morphology</a:t>
                      </a:r>
                      <a:endParaRPr lang="en-US" sz="1600" dirty="0">
                        <a:solidFill>
                          <a:schemeClr val="tx1"/>
                        </a:solidFill>
                        <a:effectLst/>
                        <a:latin typeface="+mn-lt"/>
                      </a:endParaRPr>
                    </a:p>
                  </a:txBody>
                  <a:tcPr marL="35667" marR="35667" marT="17833" marB="17833" vert="vert27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extLst>
                  <a:ext uri="{0D108BD9-81ED-4DB2-BD59-A6C34878D82A}">
                    <a16:rowId xmlns="" xmlns:a16="http://schemas.microsoft.com/office/drawing/2014/main" val="10005"/>
                  </a:ext>
                </a:extLst>
              </a:tr>
              <a:tr h="1347027">
                <a:tc>
                  <a:txBody>
                    <a:bodyPr/>
                    <a:lstStyle/>
                    <a:p>
                      <a:pPr rtl="0" fontAlgn="t">
                        <a:spcBef>
                          <a:spcPts val="0"/>
                        </a:spcBef>
                        <a:spcAft>
                          <a:spcPts val="0"/>
                        </a:spcAft>
                      </a:pPr>
                      <a:r>
                        <a:rPr lang="en-US" sz="1600" dirty="0" smtClean="0">
                          <a:solidFill>
                            <a:schemeClr val="tx1"/>
                          </a:solidFill>
                          <a:effectLst/>
                          <a:latin typeface="+mn-lt"/>
                        </a:rPr>
                        <a:t>Phonology</a:t>
                      </a:r>
                      <a:endParaRPr lang="en-US" sz="1600" dirty="0">
                        <a:solidFill>
                          <a:schemeClr val="tx1"/>
                        </a:solidFill>
                        <a:effectLst/>
                        <a:latin typeface="+mn-lt"/>
                      </a:endParaRPr>
                    </a:p>
                  </a:txBody>
                  <a:tcPr marL="35667" marR="35667" marT="17833" marB="17833" vert="vert27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tc>
                  <a:txBody>
                    <a:bodyPr/>
                    <a:lstStyle/>
                    <a:p>
                      <a:pPr fontAlgn="t"/>
                      <a:endParaRPr lang="sk-SK" sz="2400" dirty="0">
                        <a:solidFill>
                          <a:schemeClr val="tx1"/>
                        </a:solidFill>
                        <a:effectLst/>
                        <a:latin typeface="+mn-lt"/>
                      </a:endParaRPr>
                    </a:p>
                  </a:txBody>
                  <a:tcPr marL="35667" marR="35667" marT="17833" marB="1783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D4D2"/>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997991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1054394"/>
          </a:xfrm>
        </p:spPr>
        <p:txBody>
          <a:bodyPr>
            <a:normAutofit/>
          </a:bodyPr>
          <a:lstStyle/>
          <a:p>
            <a:r>
              <a:rPr lang="en-US" sz="4400" dirty="0" smtClean="0"/>
              <a:t>After testing, have you ever...</a:t>
            </a:r>
            <a:endParaRPr lang="en-US" sz="4400" dirty="0"/>
          </a:p>
        </p:txBody>
      </p:sp>
      <p:sp>
        <p:nvSpPr>
          <p:cNvPr id="5" name="Content Placeholder 4"/>
          <p:cNvSpPr>
            <a:spLocks noGrp="1"/>
          </p:cNvSpPr>
          <p:nvPr>
            <p:ph idx="1"/>
          </p:nvPr>
        </p:nvSpPr>
        <p:spPr/>
        <p:txBody>
          <a:bodyPr>
            <a:normAutofit/>
          </a:bodyPr>
          <a:lstStyle/>
          <a:p>
            <a:pPr>
              <a:spcBef>
                <a:spcPts val="600"/>
              </a:spcBef>
              <a:spcAft>
                <a:spcPts val="600"/>
              </a:spcAft>
            </a:pPr>
            <a:r>
              <a:rPr lang="en-US" sz="3200" dirty="0" smtClean="0"/>
              <a:t>Asked a follow up question because you wanted to know what the child was thinking?</a:t>
            </a:r>
          </a:p>
          <a:p>
            <a:pPr>
              <a:spcBef>
                <a:spcPts val="600"/>
              </a:spcBef>
              <a:spcAft>
                <a:spcPts val="600"/>
              </a:spcAft>
            </a:pPr>
            <a:r>
              <a:rPr lang="en-US" sz="3200" dirty="0" smtClean="0"/>
              <a:t>Paraphrased the directions?</a:t>
            </a:r>
          </a:p>
          <a:p>
            <a:pPr>
              <a:spcBef>
                <a:spcPts val="600"/>
              </a:spcBef>
              <a:spcAft>
                <a:spcPts val="600"/>
              </a:spcAft>
            </a:pPr>
            <a:r>
              <a:rPr lang="en-US" sz="3200" dirty="0"/>
              <a:t>Given additional </a:t>
            </a:r>
            <a:r>
              <a:rPr lang="en-US" sz="3200" dirty="0" smtClean="0"/>
              <a:t>practice to determine what improves performance?</a:t>
            </a:r>
            <a:endParaRPr lang="en-US" sz="3200" dirty="0"/>
          </a:p>
          <a:p>
            <a:pPr marL="0" indent="0">
              <a:buNone/>
            </a:pPr>
            <a:endParaRPr lang="en-US" sz="3200" dirty="0" smtClean="0"/>
          </a:p>
          <a:p>
            <a:endParaRPr lang="en-US" dirty="0" smtClean="0"/>
          </a:p>
        </p:txBody>
      </p:sp>
    </p:spTree>
    <p:extLst>
      <p:ext uri="{BB962C8B-B14F-4D97-AF65-F5344CB8AC3E}">
        <p14:creationId xmlns:p14="http://schemas.microsoft.com/office/powerpoint/2010/main" val="1473314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43310" cy="1143000"/>
          </a:xfrm>
        </p:spPr>
        <p:txBody>
          <a:bodyPr>
            <a:normAutofit/>
          </a:bodyPr>
          <a:lstStyle/>
          <a:p>
            <a:r>
              <a:rPr lang="en-US" dirty="0" smtClean="0"/>
              <a:t>Dynamic Assessment</a:t>
            </a:r>
            <a:endParaRPr lang="en-US" dirty="0"/>
          </a:p>
        </p:txBody>
      </p:sp>
      <p:sp>
        <p:nvSpPr>
          <p:cNvPr id="3" name="Content Placeholder 2"/>
          <p:cNvSpPr>
            <a:spLocks noGrp="1"/>
          </p:cNvSpPr>
          <p:nvPr>
            <p:ph idx="1"/>
          </p:nvPr>
        </p:nvSpPr>
        <p:spPr/>
        <p:txBody>
          <a:bodyPr>
            <a:normAutofit/>
          </a:bodyPr>
          <a:lstStyle/>
          <a:p>
            <a:pPr marL="68580" indent="0">
              <a:buNone/>
            </a:pPr>
            <a:r>
              <a:rPr lang="en-US" sz="3500" dirty="0" smtClean="0"/>
              <a:t>Methods Include:</a:t>
            </a:r>
          </a:p>
          <a:p>
            <a:pPr marL="525780" indent="-457200">
              <a:buFont typeface="+mj-lt"/>
              <a:buAutoNum type="arabicPeriod"/>
            </a:pPr>
            <a:r>
              <a:rPr lang="en-US" sz="3500" dirty="0" smtClean="0"/>
              <a:t>Graduated Prompting</a:t>
            </a:r>
          </a:p>
          <a:p>
            <a:pPr marL="525780" indent="-457200">
              <a:buFont typeface="+mj-lt"/>
              <a:buAutoNum type="arabicPeriod"/>
            </a:pPr>
            <a:r>
              <a:rPr lang="en-US" sz="3500" dirty="0" smtClean="0"/>
              <a:t>Testing Limits</a:t>
            </a:r>
          </a:p>
          <a:p>
            <a:pPr marL="525780" indent="-457200">
              <a:buFont typeface="+mj-lt"/>
              <a:buAutoNum type="arabicPeriod"/>
            </a:pPr>
            <a:r>
              <a:rPr lang="en-US" sz="3500" dirty="0" smtClean="0"/>
              <a:t>Test-Teach-Retest</a:t>
            </a:r>
          </a:p>
          <a:p>
            <a:pPr marL="525780" indent="-457200">
              <a:buFont typeface="+mj-lt"/>
              <a:buAutoNum type="arabicPeriod"/>
            </a:pPr>
            <a:endParaRPr lang="en-US" sz="2800" dirty="0"/>
          </a:p>
          <a:p>
            <a:pPr marL="68580" indent="0" algn="ctr">
              <a:buNone/>
            </a:pPr>
            <a:r>
              <a:rPr lang="en-US" sz="3200" dirty="0" smtClean="0"/>
              <a:t>Use with any type of task to examine potential for learning / growth </a:t>
            </a:r>
          </a:p>
          <a:p>
            <a:endParaRPr lang="en-US" dirty="0"/>
          </a:p>
        </p:txBody>
      </p:sp>
    </p:spTree>
    <p:extLst>
      <p:ext uri="{BB962C8B-B14F-4D97-AF65-F5344CB8AC3E}">
        <p14:creationId xmlns:p14="http://schemas.microsoft.com/office/powerpoint/2010/main" val="552554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152" y="152400"/>
            <a:ext cx="8229600" cy="1066800"/>
          </a:xfrm>
        </p:spPr>
        <p:txBody>
          <a:bodyPr>
            <a:normAutofit/>
          </a:bodyPr>
          <a:lstStyle/>
          <a:p>
            <a:pPr fontAlgn="auto">
              <a:spcAft>
                <a:spcPts val="0"/>
              </a:spcAft>
              <a:defRPr/>
            </a:pPr>
            <a:r>
              <a:rPr lang="en-US" sz="3600" dirty="0" smtClean="0">
                <a:latin typeface="+mj-lt"/>
                <a:ea typeface="+mj-ea"/>
              </a:rPr>
              <a:t>Examine Effort and Outcomes</a:t>
            </a:r>
            <a:endParaRPr lang="en-US" sz="3600" dirty="0">
              <a:latin typeface="+mj-lt"/>
              <a:ea typeface="+mj-ea"/>
            </a:endParaRPr>
          </a:p>
        </p:txBody>
      </p:sp>
      <p:graphicFrame>
        <p:nvGraphicFramePr>
          <p:cNvPr id="5" name="Content Placeholder 4"/>
          <p:cNvGraphicFramePr>
            <a:graphicFrameLocks noGrp="1"/>
          </p:cNvGraphicFramePr>
          <p:nvPr>
            <p:ph idx="1"/>
          </p:nvPr>
        </p:nvGraphicFramePr>
        <p:xfrm>
          <a:off x="1981200" y="1905000"/>
          <a:ext cx="6121401" cy="3538539"/>
        </p:xfrm>
        <a:graphic>
          <a:graphicData uri="http://schemas.openxmlformats.org/drawingml/2006/table">
            <a:tbl>
              <a:tblPr firstRow="1" bandRow="1">
                <a:tableStyleId>{8A107856-5554-42FB-B03E-39F5DBC370BA}</a:tableStyleId>
              </a:tblPr>
              <a:tblGrid>
                <a:gridCol w="2040467">
                  <a:extLst>
                    <a:ext uri="{9D8B030D-6E8A-4147-A177-3AD203B41FA5}">
                      <a16:colId xmlns="" xmlns:a16="http://schemas.microsoft.com/office/drawing/2014/main" val="20000"/>
                    </a:ext>
                  </a:extLst>
                </a:gridCol>
                <a:gridCol w="2040467">
                  <a:extLst>
                    <a:ext uri="{9D8B030D-6E8A-4147-A177-3AD203B41FA5}">
                      <a16:colId xmlns="" xmlns:a16="http://schemas.microsoft.com/office/drawing/2014/main" val="20001"/>
                    </a:ext>
                  </a:extLst>
                </a:gridCol>
                <a:gridCol w="2040467">
                  <a:extLst>
                    <a:ext uri="{9D8B030D-6E8A-4147-A177-3AD203B41FA5}">
                      <a16:colId xmlns="" xmlns:a16="http://schemas.microsoft.com/office/drawing/2014/main" val="20002"/>
                    </a:ext>
                  </a:extLst>
                </a:gridCol>
              </a:tblGrid>
              <a:tr h="1179513">
                <a:tc>
                  <a:txBody>
                    <a:bodyPr/>
                    <a:lstStyle/>
                    <a:p>
                      <a:endParaRPr lang="en-US" sz="1800" dirty="0"/>
                    </a:p>
                  </a:txBody>
                  <a:tcPr/>
                </a:tc>
                <a:tc>
                  <a:txBody>
                    <a:bodyPr/>
                    <a:lstStyle/>
                    <a:p>
                      <a:endParaRPr lang="en-US" sz="1800"/>
                    </a:p>
                  </a:txBody>
                  <a:tcPr/>
                </a:tc>
                <a:tc>
                  <a:txBody>
                    <a:bodyPr/>
                    <a:lstStyle/>
                    <a:p>
                      <a:endParaRPr lang="en-US" sz="1800"/>
                    </a:p>
                  </a:txBody>
                  <a:tcPr/>
                </a:tc>
                <a:extLst>
                  <a:ext uri="{0D108BD9-81ED-4DB2-BD59-A6C34878D82A}">
                    <a16:rowId xmlns="" xmlns:a16="http://schemas.microsoft.com/office/drawing/2014/main" val="10000"/>
                  </a:ext>
                </a:extLst>
              </a:tr>
              <a:tr h="1179513">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 xmlns:a16="http://schemas.microsoft.com/office/drawing/2014/main" val="10001"/>
                  </a:ext>
                </a:extLst>
              </a:tr>
              <a:tr h="1179513">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1981200" y="5867400"/>
            <a:ext cx="6172200" cy="584200"/>
          </a:xfrm>
          <a:prstGeom prst="rect">
            <a:avLst/>
          </a:prstGeom>
          <a:noFill/>
        </p:spPr>
        <p:txBody>
          <a:bodyPr>
            <a:spAutoFit/>
          </a:bodyPr>
          <a:lstStyle/>
          <a:p>
            <a:pPr algn="ctr">
              <a:defRPr/>
            </a:pPr>
            <a:r>
              <a:rPr lang="en-US" sz="3200" dirty="0">
                <a:latin typeface="+mn-lt"/>
              </a:rPr>
              <a:t>Student </a:t>
            </a:r>
            <a:r>
              <a:rPr lang="en-US" sz="3200" dirty="0" smtClean="0">
                <a:latin typeface="+mn-lt"/>
              </a:rPr>
              <a:t>Performance</a:t>
            </a:r>
            <a:endParaRPr lang="en-US" sz="3200" dirty="0"/>
          </a:p>
        </p:txBody>
      </p:sp>
      <p:sp>
        <p:nvSpPr>
          <p:cNvPr id="7" name="TextBox 6"/>
          <p:cNvSpPr txBox="1"/>
          <p:nvPr/>
        </p:nvSpPr>
        <p:spPr>
          <a:xfrm rot="16200000">
            <a:off x="-850900" y="3441699"/>
            <a:ext cx="3505200" cy="584200"/>
          </a:xfrm>
          <a:prstGeom prst="rect">
            <a:avLst/>
          </a:prstGeom>
          <a:noFill/>
        </p:spPr>
        <p:txBody>
          <a:bodyPr>
            <a:spAutoFit/>
          </a:bodyPr>
          <a:lstStyle/>
          <a:p>
            <a:pPr algn="ctr">
              <a:defRPr/>
            </a:pPr>
            <a:r>
              <a:rPr lang="en-US" sz="3200" dirty="0" smtClean="0">
                <a:latin typeface="+mn-lt"/>
              </a:rPr>
              <a:t>Student Effort</a:t>
            </a:r>
            <a:r>
              <a:rPr lang="en-US" sz="1800" dirty="0" smtClean="0">
                <a:latin typeface="+mn-lt"/>
              </a:rPr>
              <a:t> </a:t>
            </a:r>
            <a:r>
              <a:rPr lang="en-US" sz="1800" dirty="0" smtClean="0"/>
              <a:t> </a:t>
            </a:r>
            <a:endParaRPr lang="en-US" sz="1800" dirty="0"/>
          </a:p>
        </p:txBody>
      </p:sp>
      <p:sp>
        <p:nvSpPr>
          <p:cNvPr id="8" name="5-Point Star 7"/>
          <p:cNvSpPr/>
          <p:nvPr/>
        </p:nvSpPr>
        <p:spPr>
          <a:xfrm>
            <a:off x="2286000" y="4876800"/>
            <a:ext cx="470747" cy="391724"/>
          </a:xfrm>
          <a:prstGeom prst="star5">
            <a:avLst/>
          </a:prstGeom>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sz="1800"/>
          </a:p>
        </p:txBody>
      </p:sp>
      <p:sp>
        <p:nvSpPr>
          <p:cNvPr id="9" name="5-Point Star 8"/>
          <p:cNvSpPr/>
          <p:nvPr/>
        </p:nvSpPr>
        <p:spPr>
          <a:xfrm>
            <a:off x="7391400" y="4876800"/>
            <a:ext cx="470747" cy="391724"/>
          </a:xfrm>
          <a:prstGeom prst="star5">
            <a:avLst/>
          </a:prstGeom>
          <a:ln>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a:lstStyle/>
          <a:p>
            <a:pPr>
              <a:defRPr/>
            </a:pPr>
            <a:endParaRPr lang="en-US" sz="1800"/>
          </a:p>
        </p:txBody>
      </p:sp>
      <p:sp>
        <p:nvSpPr>
          <p:cNvPr id="11" name="5-Point Star 10"/>
          <p:cNvSpPr/>
          <p:nvPr/>
        </p:nvSpPr>
        <p:spPr>
          <a:xfrm>
            <a:off x="2286000" y="2514600"/>
            <a:ext cx="470747" cy="391724"/>
          </a:xfrm>
          <a:prstGeom prst="star5">
            <a:avLst/>
          </a:prstGeom>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a:lstStyle/>
          <a:p>
            <a:pPr>
              <a:defRPr/>
            </a:pPr>
            <a:endParaRPr lang="en-US" sz="1800"/>
          </a:p>
        </p:txBody>
      </p:sp>
      <p:sp>
        <p:nvSpPr>
          <p:cNvPr id="4" name="Curved Down Arrow 3"/>
          <p:cNvSpPr/>
          <p:nvPr/>
        </p:nvSpPr>
        <p:spPr>
          <a:xfrm>
            <a:off x="2538217" y="3962400"/>
            <a:ext cx="5149962" cy="914400"/>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6200000">
            <a:off x="793475" y="3403600"/>
            <a:ext cx="2324650" cy="66039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64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4"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Sample Analysis</a:t>
            </a:r>
            <a:endParaRPr lang="en-US" dirty="0"/>
          </a:p>
        </p:txBody>
      </p:sp>
      <p:sp>
        <p:nvSpPr>
          <p:cNvPr id="3" name="Content Placeholder 2"/>
          <p:cNvSpPr>
            <a:spLocks noGrp="1"/>
          </p:cNvSpPr>
          <p:nvPr>
            <p:ph sz="quarter" idx="1"/>
          </p:nvPr>
        </p:nvSpPr>
        <p:spPr/>
        <p:txBody>
          <a:bodyPr>
            <a:normAutofit/>
          </a:bodyPr>
          <a:lstStyle/>
          <a:p>
            <a:r>
              <a:rPr lang="en-US" dirty="0" smtClean="0"/>
              <a:t>SUGAR (Pavelko &amp; Owens)</a:t>
            </a:r>
          </a:p>
          <a:p>
            <a:pPr lvl="1"/>
            <a:r>
              <a:rPr lang="en-US" dirty="0"/>
              <a:t>M</a:t>
            </a:r>
            <a:r>
              <a:rPr lang="en-US" dirty="0" smtClean="0"/>
              <a:t>ethodology for collection and analysis</a:t>
            </a:r>
          </a:p>
          <a:p>
            <a:pPr lvl="1"/>
            <a:r>
              <a:rPr lang="en-US" dirty="0" smtClean="0"/>
              <a:t>Under 30 minutes</a:t>
            </a:r>
          </a:p>
          <a:p>
            <a:pPr lvl="1"/>
            <a:r>
              <a:rPr lang="en-US" dirty="0" smtClean="0"/>
              <a:t>Norms 3:0-7:11 ??</a:t>
            </a:r>
          </a:p>
          <a:p>
            <a:pPr lvl="1"/>
            <a:r>
              <a:rPr lang="en-US" dirty="0" smtClean="0"/>
              <a:t>Preliminary and deep analysis</a:t>
            </a:r>
          </a:p>
          <a:p>
            <a:r>
              <a:rPr lang="en-US" dirty="0" smtClean="0"/>
              <a:t>SALT (??)</a:t>
            </a:r>
          </a:p>
          <a:p>
            <a:pPr lvl="1"/>
            <a:r>
              <a:rPr lang="en-US" dirty="0" smtClean="0"/>
              <a:t>Norms</a:t>
            </a:r>
          </a:p>
          <a:p>
            <a:pPr lvl="1"/>
            <a:r>
              <a:rPr lang="en-US" dirty="0" smtClean="0"/>
              <a:t>Ages?</a:t>
            </a:r>
          </a:p>
          <a:p>
            <a:pPr lvl="1"/>
            <a:r>
              <a:rPr lang="en-US" dirty="0" smtClean="0"/>
              <a:t>Level of analysis?</a:t>
            </a:r>
          </a:p>
        </p:txBody>
      </p:sp>
    </p:spTree>
    <p:extLst>
      <p:ext uri="{BB962C8B-B14F-4D97-AF65-F5344CB8AC3E}">
        <p14:creationId xmlns:p14="http://schemas.microsoft.com/office/powerpoint/2010/main" val="914972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Narrative Analysis</a:t>
            </a:r>
            <a:endParaRPr lang="en-US" dirty="0"/>
          </a:p>
        </p:txBody>
      </p:sp>
      <p:sp>
        <p:nvSpPr>
          <p:cNvPr id="3" name="Content Placeholder 2"/>
          <p:cNvSpPr>
            <a:spLocks noGrp="1"/>
          </p:cNvSpPr>
          <p:nvPr>
            <p:ph sz="quarter" idx="1"/>
          </p:nvPr>
        </p:nvSpPr>
        <p:spPr>
          <a:xfrm>
            <a:off x="304800" y="1600200"/>
            <a:ext cx="8610600" cy="5029200"/>
          </a:xfrm>
        </p:spPr>
        <p:txBody>
          <a:bodyPr>
            <a:normAutofit fontScale="92500" lnSpcReduction="10000"/>
          </a:bodyPr>
          <a:lstStyle/>
          <a:p>
            <a:pPr>
              <a:defRPr/>
            </a:pPr>
            <a:r>
              <a:rPr lang="en-US" sz="3200" dirty="0" smtClean="0">
                <a:latin typeface="+mj-lt"/>
              </a:rPr>
              <a:t>Stories are how students learn about history and science!</a:t>
            </a:r>
          </a:p>
          <a:p>
            <a:pPr>
              <a:defRPr/>
            </a:pPr>
            <a:r>
              <a:rPr lang="en-US" sz="3200" dirty="0" smtClean="0">
                <a:latin typeface="+mj-lt"/>
              </a:rPr>
              <a:t>Narratives may be analyzed by:</a:t>
            </a:r>
          </a:p>
          <a:p>
            <a:pPr marL="1257300" indent="-514350">
              <a:buFont typeface="+mj-lt"/>
              <a:buAutoNum type="arabicPeriod"/>
              <a:defRPr/>
            </a:pPr>
            <a:r>
              <a:rPr lang="en-US" sz="3200" dirty="0" smtClean="0">
                <a:latin typeface="+mj-lt"/>
              </a:rPr>
              <a:t>Macrostructure</a:t>
            </a:r>
          </a:p>
          <a:p>
            <a:pPr marL="1531620" lvl="2" indent="-514350">
              <a:defRPr/>
            </a:pPr>
            <a:r>
              <a:rPr lang="en-US" sz="2800" dirty="0" smtClean="0">
                <a:latin typeface="+mj-lt"/>
              </a:rPr>
              <a:t>Story Grammar</a:t>
            </a:r>
          </a:p>
          <a:p>
            <a:pPr marL="1531620" lvl="2" indent="-514350">
              <a:defRPr/>
            </a:pPr>
            <a:r>
              <a:rPr lang="en-US" sz="2800" dirty="0" smtClean="0">
                <a:latin typeface="+mj-lt"/>
              </a:rPr>
              <a:t>Episodic Complexity</a:t>
            </a:r>
          </a:p>
          <a:p>
            <a:pPr marL="1257300" indent="-514350">
              <a:buFont typeface="+mj-lt"/>
              <a:buAutoNum type="arabicPeriod"/>
              <a:defRPr/>
            </a:pPr>
            <a:r>
              <a:rPr lang="en-US" sz="3200" dirty="0" smtClean="0">
                <a:latin typeface="+mj-lt"/>
              </a:rPr>
              <a:t>Microstructure</a:t>
            </a:r>
          </a:p>
          <a:p>
            <a:pPr marL="1531620" lvl="2" indent="-514350">
              <a:defRPr/>
            </a:pPr>
            <a:r>
              <a:rPr lang="en-US" sz="2800" dirty="0" smtClean="0">
                <a:latin typeface="+mj-lt"/>
              </a:rPr>
              <a:t>Cohesion (lexical level)</a:t>
            </a:r>
          </a:p>
          <a:p>
            <a:pPr marL="1531620" lvl="2" indent="-514350">
              <a:defRPr/>
            </a:pPr>
            <a:r>
              <a:rPr lang="en-US" sz="2800" dirty="0" smtClean="0">
                <a:latin typeface="+mj-lt"/>
              </a:rPr>
              <a:t>Sentence Structure/Complexity (utterance level)</a:t>
            </a:r>
          </a:p>
          <a:p>
            <a:pPr marL="1531620" lvl="2" indent="-514350">
              <a:defRPr/>
            </a:pPr>
            <a:r>
              <a:rPr lang="en-US" sz="2800" dirty="0" smtClean="0">
                <a:latin typeface="+mj-lt"/>
              </a:rPr>
              <a:t>Lexical Diversity/Complexity</a:t>
            </a:r>
            <a:endParaRPr lang="en-US" sz="3200" dirty="0" smtClean="0">
              <a:latin typeface="+mj-lt"/>
            </a:endParaRPr>
          </a:p>
          <a:p>
            <a:endParaRPr lang="en-US" dirty="0">
              <a:latin typeface="+mj-lt"/>
            </a:endParaRPr>
          </a:p>
        </p:txBody>
      </p:sp>
    </p:spTree>
    <p:extLst>
      <p:ext uri="{BB962C8B-B14F-4D97-AF65-F5344CB8AC3E}">
        <p14:creationId xmlns:p14="http://schemas.microsoft.com/office/powerpoint/2010/main" val="1145662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990600"/>
          </a:xfrm>
        </p:spPr>
        <p:txBody>
          <a:bodyPr>
            <a:normAutofit fontScale="90000"/>
          </a:bodyPr>
          <a:lstStyle/>
          <a:p>
            <a:r>
              <a:rPr lang="en-US" dirty="0" smtClean="0"/>
              <a:t>Work Sample/Academic Activities</a:t>
            </a:r>
            <a:endParaRPr lang="en-US" dirty="0"/>
          </a:p>
        </p:txBody>
      </p:sp>
      <p:sp>
        <p:nvSpPr>
          <p:cNvPr id="3" name="Content Placeholder 2"/>
          <p:cNvSpPr>
            <a:spLocks noGrp="1"/>
          </p:cNvSpPr>
          <p:nvPr>
            <p:ph sz="quarter" idx="1"/>
          </p:nvPr>
        </p:nvSpPr>
        <p:spPr/>
        <p:txBody>
          <a:bodyPr>
            <a:normAutofit/>
          </a:bodyPr>
          <a:lstStyle/>
          <a:p>
            <a:r>
              <a:rPr lang="en-US" dirty="0" smtClean="0"/>
              <a:t>Use </a:t>
            </a:r>
            <a:r>
              <a:rPr lang="en-US" dirty="0"/>
              <a:t>to document educational </a:t>
            </a:r>
            <a:r>
              <a:rPr lang="en-US" dirty="0" smtClean="0"/>
              <a:t>impact</a:t>
            </a:r>
          </a:p>
          <a:p>
            <a:r>
              <a:rPr lang="en-US" dirty="0" smtClean="0"/>
              <a:t>Analysis </a:t>
            </a:r>
            <a:r>
              <a:rPr lang="en-US" dirty="0"/>
              <a:t>should reveal:</a:t>
            </a:r>
          </a:p>
          <a:p>
            <a:pPr lvl="1"/>
            <a:r>
              <a:rPr lang="en-US" dirty="0"/>
              <a:t>Skills required for task</a:t>
            </a:r>
          </a:p>
          <a:p>
            <a:pPr lvl="1"/>
            <a:r>
              <a:rPr lang="en-US" dirty="0"/>
              <a:t>Strengths, weaknesses, and misconceptions</a:t>
            </a:r>
          </a:p>
          <a:p>
            <a:pPr lvl="1"/>
            <a:r>
              <a:rPr lang="en-US" dirty="0"/>
              <a:t>Performance standard (</a:t>
            </a:r>
            <a:r>
              <a:rPr lang="en-US" dirty="0" smtClean="0"/>
              <a:t>what is sufficient?)</a:t>
            </a:r>
            <a:endParaRPr lang="en-US" dirty="0"/>
          </a:p>
          <a:p>
            <a:pPr lvl="1"/>
            <a:r>
              <a:rPr lang="en-US" dirty="0"/>
              <a:t>Needed actions (student, teacher, and parent)</a:t>
            </a:r>
          </a:p>
          <a:p>
            <a:endParaRPr lang="en-US" dirty="0"/>
          </a:p>
        </p:txBody>
      </p:sp>
    </p:spTree>
    <p:extLst>
      <p:ext uri="{BB962C8B-B14F-4D97-AF65-F5344CB8AC3E}">
        <p14:creationId xmlns:p14="http://schemas.microsoft.com/office/powerpoint/2010/main" val="3669008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2" name="Title 1"/>
          <p:cNvSpPr>
            <a:spLocks noGrp="1"/>
          </p:cNvSpPr>
          <p:nvPr>
            <p:ph type="title"/>
          </p:nvPr>
        </p:nvSpPr>
        <p:spPr/>
        <p:txBody>
          <a:bodyPr>
            <a:normAutofit/>
          </a:bodyPr>
          <a:lstStyle/>
          <a:p>
            <a:r>
              <a:rPr lang="en-US" sz="3600" dirty="0" smtClean="0"/>
              <a:t>Other Sources of Data</a:t>
            </a:r>
            <a:endParaRPr lang="en-US" sz="3600"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815" b="4815"/>
          <a:stretch>
            <a:fillRect/>
          </a:stretch>
        </p:blipFill>
        <p:spPr>
          <a:xfrm>
            <a:off x="2819400" y="1600200"/>
            <a:ext cx="4840224" cy="2916196"/>
          </a:xfrm>
        </p:spPr>
      </p:pic>
    </p:spTree>
    <p:extLst>
      <p:ext uri="{BB962C8B-B14F-4D97-AF65-F5344CB8AC3E}">
        <p14:creationId xmlns:p14="http://schemas.microsoft.com/office/powerpoint/2010/main" val="316008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History and Interviews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May inform discussion on impairment and educational impact</a:t>
            </a:r>
          </a:p>
          <a:p>
            <a:r>
              <a:rPr lang="en-US" dirty="0" smtClean="0"/>
              <a:t>Assists with determination of difference </a:t>
            </a:r>
            <a:r>
              <a:rPr lang="en-US" dirty="0" err="1" smtClean="0"/>
              <a:t>vs</a:t>
            </a:r>
            <a:r>
              <a:rPr lang="en-US" dirty="0" smtClean="0"/>
              <a:t> disorder</a:t>
            </a:r>
          </a:p>
          <a:p>
            <a:r>
              <a:rPr lang="en-US" dirty="0" smtClean="0"/>
              <a:t>May explore discrete skills or feelings/perceptions</a:t>
            </a:r>
          </a:p>
          <a:p>
            <a:r>
              <a:rPr lang="en-US" dirty="0" smtClean="0"/>
              <a:t>Provides historical context</a:t>
            </a:r>
          </a:p>
          <a:p>
            <a:r>
              <a:rPr lang="en-US" dirty="0" smtClean="0"/>
              <a:t>Online sample forms </a:t>
            </a:r>
            <a:r>
              <a:rPr lang="en-US" dirty="0" smtClean="0">
                <a:hlinkClick r:id="rId2"/>
              </a:rPr>
              <a:t>www.doe.virginia.gov</a:t>
            </a:r>
            <a:endParaRPr lang="en-US" dirty="0" smtClean="0"/>
          </a:p>
          <a:p>
            <a:pPr lvl="1"/>
            <a:r>
              <a:rPr lang="en-US" dirty="0" smtClean="0"/>
              <a:t>Search ‘speech language impairment’</a:t>
            </a:r>
          </a:p>
          <a:p>
            <a:pPr lvl="1"/>
            <a:r>
              <a:rPr lang="en-US" i="1" dirty="0" smtClean="0"/>
              <a:t>Speech-Language Pathology Services in Schools: Guidelines for Best Practice (p. 108-119)</a:t>
            </a:r>
          </a:p>
          <a:p>
            <a:pPr lvl="1"/>
            <a:endParaRPr lang="en-US" dirty="0" smtClean="0"/>
          </a:p>
          <a:p>
            <a:endParaRPr lang="en-US" dirty="0"/>
          </a:p>
        </p:txBody>
      </p:sp>
    </p:spTree>
    <p:extLst>
      <p:ext uri="{BB962C8B-B14F-4D97-AF65-F5344CB8AC3E}">
        <p14:creationId xmlns:p14="http://schemas.microsoft.com/office/powerpoint/2010/main" val="98801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Moving from regulations to practice</a:t>
            </a:r>
            <a:endParaRPr lang="en-US" dirty="0"/>
          </a:p>
        </p:txBody>
      </p:sp>
      <p:sp>
        <p:nvSpPr>
          <p:cNvPr id="4" name="Title 3"/>
          <p:cNvSpPr>
            <a:spLocks noGrp="1"/>
          </p:cNvSpPr>
          <p:nvPr>
            <p:ph type="title"/>
          </p:nvPr>
        </p:nvSpPr>
        <p:spPr/>
        <p:txBody>
          <a:bodyPr/>
          <a:lstStyle/>
          <a:p>
            <a:r>
              <a:rPr lang="en-US" dirty="0" smtClean="0"/>
              <a:t>Federal and State Regulations</a:t>
            </a:r>
            <a:endParaRPr lang="en-US" dirty="0"/>
          </a:p>
        </p:txBody>
      </p:sp>
    </p:spTree>
    <p:extLst>
      <p:ext uri="{BB962C8B-B14F-4D97-AF65-F5344CB8AC3E}">
        <p14:creationId xmlns:p14="http://schemas.microsoft.com/office/powerpoint/2010/main" val="4273779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cstate="print"/>
          <a:srcRect l="18750" t="17266" r="20139" b="4077"/>
          <a:stretch>
            <a:fillRect/>
          </a:stretch>
        </p:blipFill>
        <p:spPr bwMode="auto">
          <a:xfrm>
            <a:off x="609600" y="0"/>
            <a:ext cx="7969405" cy="7426036"/>
          </a:xfrm>
          <a:prstGeom prst="rect">
            <a:avLst/>
          </a:prstGeom>
          <a:noFill/>
          <a:ln w="9525">
            <a:noFill/>
            <a:miter lim="800000"/>
            <a:headEnd/>
            <a:tailEnd/>
          </a:ln>
        </p:spPr>
      </p:pic>
    </p:spTree>
    <p:extLst>
      <p:ext uri="{BB962C8B-B14F-4D97-AF65-F5344CB8AC3E}">
        <p14:creationId xmlns:p14="http://schemas.microsoft.com/office/powerpoint/2010/main" val="1999429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sz="quarter" idx="1"/>
          </p:nvPr>
        </p:nvSpPr>
        <p:spPr/>
        <p:txBody>
          <a:bodyPr>
            <a:normAutofit/>
          </a:bodyPr>
          <a:lstStyle/>
          <a:p>
            <a:r>
              <a:rPr lang="en-US" dirty="0" smtClean="0"/>
              <a:t>Should focus on multiple domains that may impact student in school setting</a:t>
            </a:r>
          </a:p>
          <a:p>
            <a:r>
              <a:rPr lang="en-US" dirty="0" smtClean="0"/>
              <a:t>Provide information on areas such as:</a:t>
            </a:r>
          </a:p>
          <a:p>
            <a:pPr lvl="1"/>
            <a:r>
              <a:rPr lang="en-US" dirty="0" smtClean="0"/>
              <a:t>Physical environment/Sensory environment</a:t>
            </a:r>
          </a:p>
          <a:p>
            <a:pPr lvl="1"/>
            <a:r>
              <a:rPr lang="en-US" dirty="0" smtClean="0"/>
              <a:t>Language demands of activity</a:t>
            </a:r>
          </a:p>
          <a:p>
            <a:pPr lvl="1"/>
            <a:r>
              <a:rPr lang="en-US" dirty="0" smtClean="0"/>
              <a:t>Register of </a:t>
            </a:r>
            <a:r>
              <a:rPr lang="en-US" dirty="0"/>
              <a:t>t</a:t>
            </a:r>
            <a:r>
              <a:rPr lang="en-US" dirty="0" smtClean="0"/>
              <a:t>eacher and students</a:t>
            </a:r>
          </a:p>
          <a:p>
            <a:pPr lvl="1"/>
            <a:r>
              <a:rPr lang="en-US" dirty="0" smtClean="0"/>
              <a:t>Strategies used? Student responsiveness?</a:t>
            </a:r>
          </a:p>
          <a:p>
            <a:r>
              <a:rPr lang="en-US" dirty="0" smtClean="0"/>
              <a:t>Asist with development of instructional recommendations</a:t>
            </a:r>
          </a:p>
          <a:p>
            <a:pPr lvl="1"/>
            <a:endParaRPr lang="en-US" dirty="0" smtClean="0"/>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1339877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a:xfrm>
            <a:off x="457200" y="1600200"/>
            <a:ext cx="8308848" cy="4953000"/>
          </a:xfrm>
        </p:spPr>
        <p:txBody>
          <a:bodyPr>
            <a:normAutofit fontScale="92500" lnSpcReduction="10000"/>
          </a:bodyPr>
          <a:lstStyle/>
          <a:p>
            <a:pPr marL="0" indent="0" algn="ctr">
              <a:buNone/>
            </a:pPr>
            <a:r>
              <a:rPr lang="en-US" dirty="0" smtClean="0"/>
              <a:t>Student has difficulty following classroom instruction in science and social studies.  Can recall specific names of historical figures and scientists. Cannot restate the issues faced, actions taken, outcomes, or the focus of their scientific work. Has no difficulty speaking or being understood by others. Can write in complete sentences and uses grade appropriate vocabulary.</a:t>
            </a:r>
          </a:p>
          <a:p>
            <a:pPr marL="0" indent="0" algn="ctr">
              <a:buNone/>
            </a:pPr>
            <a:r>
              <a:rPr lang="en-US" b="1" dirty="0" smtClean="0"/>
              <a:t>What is your hypothesis about this student’s area of weakness?  </a:t>
            </a:r>
          </a:p>
          <a:p>
            <a:pPr marL="0" indent="0" algn="ctr">
              <a:buNone/>
            </a:pPr>
            <a:r>
              <a:rPr lang="en-US" b="1" dirty="0" smtClean="0"/>
              <a:t>How will you assess this?</a:t>
            </a:r>
          </a:p>
        </p:txBody>
      </p:sp>
    </p:spTree>
    <p:extLst>
      <p:ext uri="{BB962C8B-B14F-4D97-AF65-F5344CB8AC3E}">
        <p14:creationId xmlns:p14="http://schemas.microsoft.com/office/powerpoint/2010/main" val="1283794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Cross validating information</a:t>
            </a:r>
            <a:endParaRPr lang="en-US" dirty="0"/>
          </a:p>
        </p:txBody>
      </p:sp>
    </p:spTree>
    <p:extLst>
      <p:ext uri="{BB962C8B-B14F-4D97-AF65-F5344CB8AC3E}">
        <p14:creationId xmlns:p14="http://schemas.microsoft.com/office/powerpoint/2010/main" val="1087121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Checking </a:t>
            </a:r>
            <a:r>
              <a:rPr lang="en-US" dirty="0" smtClean="0"/>
              <a:t>Your </a:t>
            </a:r>
            <a:r>
              <a:rPr lang="en-US" dirty="0"/>
              <a:t>H</a:t>
            </a:r>
            <a:r>
              <a:rPr lang="en-US" dirty="0" smtClean="0"/>
              <a:t>ypothesis</a:t>
            </a:r>
            <a:endParaRPr lang="en-US" dirty="0"/>
          </a:p>
        </p:txBody>
      </p:sp>
      <p:sp>
        <p:nvSpPr>
          <p:cNvPr id="6" name="Content Placeholder 5"/>
          <p:cNvSpPr>
            <a:spLocks noGrp="1"/>
          </p:cNvSpPr>
          <p:nvPr>
            <p:ph sz="quarter" idx="1"/>
          </p:nvPr>
        </p:nvSpPr>
        <p:spPr/>
        <p:txBody>
          <a:bodyPr>
            <a:normAutofit lnSpcReduction="10000"/>
          </a:bodyPr>
          <a:lstStyle/>
          <a:p>
            <a:pPr fontAlgn="base"/>
            <a:r>
              <a:rPr lang="en-US" sz="3200" dirty="0"/>
              <a:t>Cross validating </a:t>
            </a:r>
            <a:r>
              <a:rPr lang="en-US" sz="3200" dirty="0" smtClean="0"/>
              <a:t>information</a:t>
            </a:r>
            <a:r>
              <a:rPr lang="en-US" sz="3000" dirty="0"/>
              <a:t> </a:t>
            </a:r>
            <a:endParaRPr lang="en-US" sz="3000" dirty="0" smtClean="0"/>
          </a:p>
          <a:p>
            <a:pPr lvl="1" fontAlgn="base"/>
            <a:r>
              <a:rPr lang="en-US" dirty="0" smtClean="0"/>
              <a:t>Compare </a:t>
            </a:r>
            <a:r>
              <a:rPr lang="en-US" dirty="0"/>
              <a:t>tests and other measurements/observations (contextualized/functional)</a:t>
            </a:r>
          </a:p>
          <a:p>
            <a:pPr lvl="1" fontAlgn="base"/>
            <a:r>
              <a:rPr lang="en-US" dirty="0"/>
              <a:t>Compare teacher and SLP</a:t>
            </a:r>
          </a:p>
          <a:p>
            <a:pPr lvl="1" fontAlgn="base"/>
            <a:r>
              <a:rPr lang="en-US" dirty="0"/>
              <a:t>Do multiple data sources suggest the same thing?</a:t>
            </a:r>
          </a:p>
          <a:p>
            <a:pPr lvl="1" fontAlgn="base"/>
            <a:r>
              <a:rPr lang="en-US" dirty="0"/>
              <a:t>Do the results lead to additional questions? </a:t>
            </a:r>
          </a:p>
          <a:p>
            <a:pPr lvl="1" fontAlgn="base"/>
            <a:r>
              <a:rPr lang="en-US" dirty="0"/>
              <a:t>Do they suggest that additional data may need to be collected?</a:t>
            </a:r>
          </a:p>
          <a:p>
            <a:pPr marL="0" indent="0">
              <a:buNone/>
            </a:pPr>
            <a:endParaRPr lang="en-US" dirty="0"/>
          </a:p>
        </p:txBody>
      </p:sp>
    </p:spTree>
    <p:extLst>
      <p:ext uri="{BB962C8B-B14F-4D97-AF65-F5344CB8AC3E}">
        <p14:creationId xmlns:p14="http://schemas.microsoft.com/office/powerpoint/2010/main" val="3423690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496300" cy="990600"/>
          </a:xfrm>
        </p:spPr>
        <p:txBody>
          <a:bodyPr>
            <a:normAutofit fontScale="90000"/>
          </a:bodyPr>
          <a:lstStyle/>
          <a:p>
            <a:pPr marL="0" indent="0">
              <a:spcBef>
                <a:spcPts val="0"/>
              </a:spcBef>
            </a:pPr>
            <a:r>
              <a:rPr lang="en-US" dirty="0"/>
              <a:t>C</a:t>
            </a:r>
            <a:r>
              <a:rPr lang="en-US" dirty="0" smtClean="0"/>
              <a:t>ross </a:t>
            </a:r>
            <a:r>
              <a:rPr lang="en-US" smtClean="0"/>
              <a:t>validating multiple </a:t>
            </a:r>
            <a:r>
              <a:rPr lang="en-US" dirty="0" smtClean="0"/>
              <a:t>pieces of data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5946727"/>
              </p:ext>
            </p:extLst>
          </p:nvPr>
        </p:nvGraphicFramePr>
        <p:xfrm>
          <a:off x="381000" y="1905000"/>
          <a:ext cx="8382001" cy="4678680"/>
        </p:xfrm>
        <a:graphic>
          <a:graphicData uri="http://schemas.openxmlformats.org/drawingml/2006/table">
            <a:tbl>
              <a:tblPr firstRow="1" firstCol="1" bandRow="1">
                <a:tableStyleId>{D7AC3CCA-C797-4891-BE02-D94E43425B78}</a:tableStyleId>
              </a:tblPr>
              <a:tblGrid>
                <a:gridCol w="609600">
                  <a:extLst>
                    <a:ext uri="{9D8B030D-6E8A-4147-A177-3AD203B41FA5}">
                      <a16:colId xmlns="" xmlns:a16="http://schemas.microsoft.com/office/drawing/2014/main" val="17888381"/>
                    </a:ext>
                  </a:extLst>
                </a:gridCol>
                <a:gridCol w="1828800">
                  <a:extLst>
                    <a:ext uri="{9D8B030D-6E8A-4147-A177-3AD203B41FA5}">
                      <a16:colId xmlns="" xmlns:a16="http://schemas.microsoft.com/office/drawing/2014/main" val="20000"/>
                    </a:ext>
                  </a:extLst>
                </a:gridCol>
                <a:gridCol w="228600">
                  <a:extLst>
                    <a:ext uri="{9D8B030D-6E8A-4147-A177-3AD203B41FA5}">
                      <a16:colId xmlns="" xmlns:a16="http://schemas.microsoft.com/office/drawing/2014/main" val="20001"/>
                    </a:ext>
                  </a:extLst>
                </a:gridCol>
                <a:gridCol w="1905000">
                  <a:extLst>
                    <a:ext uri="{9D8B030D-6E8A-4147-A177-3AD203B41FA5}">
                      <a16:colId xmlns="" xmlns:a16="http://schemas.microsoft.com/office/drawing/2014/main" val="20002"/>
                    </a:ext>
                  </a:extLst>
                </a:gridCol>
                <a:gridCol w="228600">
                  <a:extLst>
                    <a:ext uri="{9D8B030D-6E8A-4147-A177-3AD203B41FA5}">
                      <a16:colId xmlns="" xmlns:a16="http://schemas.microsoft.com/office/drawing/2014/main" val="20003"/>
                    </a:ext>
                  </a:extLst>
                </a:gridCol>
                <a:gridCol w="1752600">
                  <a:extLst>
                    <a:ext uri="{9D8B030D-6E8A-4147-A177-3AD203B41FA5}">
                      <a16:colId xmlns="" xmlns:a16="http://schemas.microsoft.com/office/drawing/2014/main" val="20004"/>
                    </a:ext>
                  </a:extLst>
                </a:gridCol>
                <a:gridCol w="258427">
                  <a:extLst>
                    <a:ext uri="{9D8B030D-6E8A-4147-A177-3AD203B41FA5}">
                      <a16:colId xmlns="" xmlns:a16="http://schemas.microsoft.com/office/drawing/2014/main" val="20005"/>
                    </a:ext>
                  </a:extLst>
                </a:gridCol>
                <a:gridCol w="1570374">
                  <a:extLst>
                    <a:ext uri="{9D8B030D-6E8A-4147-A177-3AD203B41FA5}">
                      <a16:colId xmlns="" xmlns:a16="http://schemas.microsoft.com/office/drawing/2014/main" val="20006"/>
                    </a:ext>
                  </a:extLst>
                </a:gridCol>
              </a:tblGrid>
              <a:tr h="415332">
                <a:tc gridSpan="2">
                  <a:txBody>
                    <a:bodyPr/>
                    <a:lstStyle/>
                    <a:p>
                      <a:pPr marL="0" marR="0" algn="l">
                        <a:spcBef>
                          <a:spcPts val="0"/>
                        </a:spcBef>
                        <a:spcAft>
                          <a:spcPts val="0"/>
                        </a:spcAft>
                      </a:pPr>
                      <a:r>
                        <a:rPr lang="en-US" sz="2000" b="0" dirty="0" smtClean="0">
                          <a:effectLst/>
                          <a:latin typeface="+mn-lt"/>
                          <a:ea typeface="Times New Roman" charset="0"/>
                          <a:cs typeface="Times New Roman" charset="0"/>
                        </a:rPr>
                        <a:t>Hypothesis</a:t>
                      </a:r>
                      <a:endParaRPr lang="en-US" sz="2000" b="0" dirty="0">
                        <a:effectLst/>
                        <a:latin typeface="+mn-lt"/>
                        <a:ea typeface="Times New Roman" charset="0"/>
                        <a:cs typeface="Times New Roman" charset="0"/>
                      </a:endParaRPr>
                    </a:p>
                  </a:txBody>
                  <a:tcPr marL="62012" marR="62012" marT="0" marB="0"/>
                </a:tc>
                <a:tc hMerge="1">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tc gridSpan="6">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tc hMerge="1">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tc hMerge="1">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tc hMerge="1">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tc hMerge="1">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tc hMerge="1">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extLst>
                  <a:ext uri="{0D108BD9-81ED-4DB2-BD59-A6C34878D82A}">
                    <a16:rowId xmlns="" xmlns:a16="http://schemas.microsoft.com/office/drawing/2014/main" val="1301501161"/>
                  </a:ext>
                </a:extLst>
              </a:tr>
              <a:tr h="415332">
                <a:tc>
                  <a:txBody>
                    <a:bodyPr/>
                    <a:lstStyle/>
                    <a:p>
                      <a:pPr marL="0" marR="0" algn="ctr">
                        <a:spcBef>
                          <a:spcPts val="0"/>
                        </a:spcBef>
                        <a:spcAft>
                          <a:spcPts val="0"/>
                        </a:spcAft>
                      </a:pPr>
                      <a:endParaRPr lang="en-US" sz="2000" b="0" dirty="0">
                        <a:effectLst/>
                        <a:latin typeface="+mn-lt"/>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2000" b="0" dirty="0">
                          <a:effectLst/>
                          <a:latin typeface="+mn-lt"/>
                        </a:rPr>
                        <a:t>1</a:t>
                      </a:r>
                      <a:r>
                        <a:rPr lang="en-US" sz="2000" b="0" baseline="30000" dirty="0">
                          <a:effectLst/>
                          <a:latin typeface="+mn-lt"/>
                        </a:rPr>
                        <a:t>st</a:t>
                      </a:r>
                      <a:r>
                        <a:rPr lang="en-US" sz="2000" b="0" dirty="0">
                          <a:effectLst/>
                          <a:latin typeface="+mn-lt"/>
                        </a:rPr>
                        <a:t> piece of data</a:t>
                      </a:r>
                      <a:endParaRPr lang="en-US" sz="2000" b="0" dirty="0">
                        <a:effectLst/>
                        <a:latin typeface="+mn-lt"/>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2000" b="0" dirty="0">
                          <a:effectLst/>
                          <a:latin typeface="+mn-lt"/>
                        </a:rPr>
                        <a:t>+</a:t>
                      </a:r>
                      <a:endParaRPr lang="en-US" sz="2000" b="0" dirty="0">
                        <a:effectLst/>
                        <a:latin typeface="+mn-lt"/>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2000" b="0" dirty="0">
                          <a:effectLst/>
                          <a:latin typeface="+mn-lt"/>
                        </a:rPr>
                        <a:t>2</a:t>
                      </a:r>
                      <a:r>
                        <a:rPr lang="en-US" sz="2000" b="0" baseline="30000" dirty="0">
                          <a:effectLst/>
                          <a:latin typeface="+mn-lt"/>
                        </a:rPr>
                        <a:t>nd</a:t>
                      </a:r>
                      <a:r>
                        <a:rPr lang="en-US" sz="2000" b="0" dirty="0">
                          <a:effectLst/>
                          <a:latin typeface="+mn-lt"/>
                        </a:rPr>
                        <a:t> piece of data</a:t>
                      </a:r>
                      <a:endParaRPr lang="en-US" sz="2000" b="0" dirty="0">
                        <a:effectLst/>
                        <a:latin typeface="+mn-lt"/>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2000" b="0">
                          <a:effectLst/>
                          <a:latin typeface="+mn-lt"/>
                        </a:rPr>
                        <a:t>+</a:t>
                      </a:r>
                      <a:endParaRPr lang="en-US" sz="2000" b="0">
                        <a:effectLst/>
                        <a:latin typeface="+mn-lt"/>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2000" b="0" dirty="0">
                          <a:effectLst/>
                          <a:latin typeface="+mn-lt"/>
                        </a:rPr>
                        <a:t>3</a:t>
                      </a:r>
                      <a:r>
                        <a:rPr lang="en-US" sz="2000" b="0" baseline="30000" dirty="0">
                          <a:effectLst/>
                          <a:latin typeface="+mn-lt"/>
                        </a:rPr>
                        <a:t>rd</a:t>
                      </a:r>
                      <a:r>
                        <a:rPr lang="en-US" sz="2000" b="0" dirty="0">
                          <a:effectLst/>
                          <a:latin typeface="+mn-lt"/>
                        </a:rPr>
                        <a:t> piece of data</a:t>
                      </a:r>
                      <a:endParaRPr lang="en-US" sz="2000" b="0" dirty="0">
                        <a:effectLst/>
                        <a:latin typeface="+mn-lt"/>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2000" b="0" dirty="0">
                          <a:effectLst/>
                          <a:latin typeface="+mn-lt"/>
                        </a:rPr>
                        <a:t>=</a:t>
                      </a:r>
                      <a:endParaRPr lang="en-US" sz="2000" b="0" dirty="0">
                        <a:effectLst/>
                        <a:latin typeface="+mn-lt"/>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2000" b="0" dirty="0">
                          <a:effectLst/>
                          <a:latin typeface="+mn-lt"/>
                        </a:rPr>
                        <a:t>Interpretation</a:t>
                      </a:r>
                      <a:endParaRPr lang="en-US" sz="2000" b="0" dirty="0">
                        <a:effectLst/>
                        <a:latin typeface="+mn-lt"/>
                        <a:ea typeface="Times New Roman" charset="0"/>
                        <a:cs typeface="Times New Roman" charset="0"/>
                      </a:endParaRPr>
                    </a:p>
                  </a:txBody>
                  <a:tcPr marL="62012" marR="62012" marT="0" marB="0"/>
                </a:tc>
                <a:extLst>
                  <a:ext uri="{0D108BD9-81ED-4DB2-BD59-A6C34878D82A}">
                    <a16:rowId xmlns="" xmlns:a16="http://schemas.microsoft.com/office/drawing/2014/main" val="10000"/>
                  </a:ext>
                </a:extLst>
              </a:tr>
              <a:tr h="1706880">
                <a:tc>
                  <a:txBody>
                    <a:bodyPr/>
                    <a:lstStyle/>
                    <a:p>
                      <a:pPr marL="0" marR="0" algn="ctr">
                        <a:spcBef>
                          <a:spcPts val="0"/>
                        </a:spcBef>
                        <a:spcAft>
                          <a:spcPts val="0"/>
                        </a:spcAft>
                      </a:pPr>
                      <a:r>
                        <a:rPr lang="en-US" sz="2000" b="0" dirty="0" smtClean="0">
                          <a:effectLst/>
                          <a:latin typeface="+mn-lt"/>
                          <a:ea typeface="Times New Roman" charset="0"/>
                          <a:cs typeface="Times New Roman" charset="0"/>
                        </a:rPr>
                        <a:t>Discourse</a:t>
                      </a:r>
                      <a:endParaRPr lang="en-US" sz="2000" b="0" dirty="0">
                        <a:effectLst/>
                        <a:latin typeface="+mn-lt"/>
                        <a:ea typeface="Times New Roman" charset="0"/>
                        <a:cs typeface="Times New Roman" charset="0"/>
                      </a:endParaRPr>
                    </a:p>
                  </a:txBody>
                  <a:tcPr marL="62012" marR="62012" marT="0" marB="0" vert="vert270"/>
                </a:tc>
                <a:tc>
                  <a:txBody>
                    <a:bodyPr/>
                    <a:lstStyle/>
                    <a:p>
                      <a:pPr marL="0" marR="0" algn="ctr">
                        <a:spcBef>
                          <a:spcPts val="0"/>
                        </a:spcBef>
                        <a:spcAft>
                          <a:spcPts val="0"/>
                        </a:spcAft>
                      </a:pPr>
                      <a:r>
                        <a:rPr lang="en-US" sz="900" dirty="0">
                          <a:effectLst/>
                        </a:rPr>
                        <a:t> </a:t>
                      </a:r>
                      <a:endParaRPr lang="en-US" sz="1100" dirty="0">
                        <a:effectLst/>
                      </a:endParaRPr>
                    </a:p>
                  </a:txBody>
                  <a:tcPr marL="62012" marR="62012" marT="0" marB="0"/>
                </a:tc>
                <a:tc>
                  <a:txBody>
                    <a:bodyPr/>
                    <a:lstStyle/>
                    <a:p>
                      <a:pPr marL="0" marR="0" algn="ctr">
                        <a:spcBef>
                          <a:spcPts val="0"/>
                        </a:spcBef>
                        <a:spcAft>
                          <a:spcPts val="0"/>
                        </a:spcAft>
                      </a:pPr>
                      <a:r>
                        <a:rPr lang="en-US" sz="900">
                          <a:effectLst/>
                        </a:rPr>
                        <a:t> </a:t>
                      </a:r>
                      <a:endParaRPr lang="en-US" sz="110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900" dirty="0">
                          <a:effectLst/>
                        </a:rPr>
                        <a:t> </a:t>
                      </a:r>
                      <a:endParaRPr lang="en-US" sz="1100" dirty="0">
                        <a:effectLst/>
                      </a:endParaRPr>
                    </a:p>
                  </a:txBody>
                  <a:tcPr marL="62012" marR="62012" marT="0" marB="0"/>
                </a:tc>
                <a:tc>
                  <a:txBody>
                    <a:bodyPr/>
                    <a:lstStyle/>
                    <a:p>
                      <a:pPr marL="0" marR="0" algn="ctr">
                        <a:spcBef>
                          <a:spcPts val="0"/>
                        </a:spcBef>
                        <a:spcAft>
                          <a:spcPts val="0"/>
                        </a:spcAft>
                      </a:pPr>
                      <a:r>
                        <a:rPr lang="en-US" sz="900" dirty="0">
                          <a:effectLst/>
                        </a:rPr>
                        <a:t> </a:t>
                      </a:r>
                      <a:endParaRPr lang="en-US" sz="1100" dirty="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900" dirty="0">
                          <a:effectLst/>
                        </a:rPr>
                        <a:t> </a:t>
                      </a:r>
                      <a:endParaRPr lang="en-US" sz="1100" dirty="0">
                        <a:effectLst/>
                      </a:endParaRPr>
                    </a:p>
                    <a:p>
                      <a:pPr marL="0" marR="0" algn="ctr">
                        <a:spcBef>
                          <a:spcPts val="0"/>
                        </a:spcBef>
                        <a:spcAft>
                          <a:spcPts val="0"/>
                        </a:spcAft>
                      </a:pPr>
                      <a:r>
                        <a:rPr lang="en-US" sz="900" dirty="0">
                          <a:effectLst/>
                        </a:rPr>
                        <a:t> </a:t>
                      </a:r>
                      <a:endParaRPr lang="en-US" sz="1100" dirty="0">
                        <a:effectLst/>
                      </a:endParaRPr>
                    </a:p>
                    <a:p>
                      <a:pPr marL="0" marR="0" algn="ctr">
                        <a:spcBef>
                          <a:spcPts val="0"/>
                        </a:spcBef>
                        <a:spcAft>
                          <a:spcPts val="0"/>
                        </a:spcAft>
                      </a:pPr>
                      <a:r>
                        <a:rPr lang="en-US" sz="900" dirty="0">
                          <a:effectLst/>
                        </a:rPr>
                        <a:t> </a:t>
                      </a:r>
                      <a:endParaRPr lang="en-US" sz="1100" dirty="0">
                        <a:effectLst/>
                      </a:endParaRPr>
                    </a:p>
                    <a:p>
                      <a:pPr marL="0" marR="0" algn="ctr">
                        <a:spcBef>
                          <a:spcPts val="0"/>
                        </a:spcBef>
                        <a:spcAft>
                          <a:spcPts val="0"/>
                        </a:spcAft>
                      </a:pPr>
                      <a:r>
                        <a:rPr lang="en-US" sz="900" dirty="0">
                          <a:effectLst/>
                        </a:rPr>
                        <a:t> </a:t>
                      </a:r>
                      <a:endParaRPr lang="en-US" sz="1100" dirty="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900">
                          <a:effectLst/>
                        </a:rPr>
                        <a:t> </a:t>
                      </a:r>
                      <a:endParaRPr lang="en-US" sz="110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r>
                        <a:rPr lang="en-US" sz="900" dirty="0">
                          <a:effectLst/>
                        </a:rPr>
                        <a:t> </a:t>
                      </a:r>
                      <a:endParaRPr lang="en-US" sz="1100" dirty="0">
                        <a:effectLst/>
                      </a:endParaRPr>
                    </a:p>
                  </a:txBody>
                  <a:tcPr marL="62012" marR="62012" marT="0" marB="0"/>
                </a:tc>
                <a:extLst>
                  <a:ext uri="{0D108BD9-81ED-4DB2-BD59-A6C34878D82A}">
                    <a16:rowId xmlns="" xmlns:a16="http://schemas.microsoft.com/office/drawing/2014/main" val="10001"/>
                  </a:ext>
                </a:extLst>
              </a:tr>
              <a:tr h="1946868">
                <a:tc>
                  <a:txBody>
                    <a:bodyPr/>
                    <a:lstStyle/>
                    <a:p>
                      <a:pPr marL="0" marR="0" algn="ctr">
                        <a:spcBef>
                          <a:spcPts val="0"/>
                        </a:spcBef>
                        <a:spcAft>
                          <a:spcPts val="0"/>
                        </a:spcAft>
                      </a:pPr>
                      <a:r>
                        <a:rPr lang="en-US" sz="2000" b="0" dirty="0" smtClean="0">
                          <a:effectLst/>
                          <a:latin typeface="+mn-lt"/>
                          <a:ea typeface="Times New Roman" charset="0"/>
                          <a:cs typeface="Times New Roman" charset="0"/>
                        </a:rPr>
                        <a:t>Semantics</a:t>
                      </a:r>
                      <a:endParaRPr lang="en-US" sz="2000" b="0" dirty="0">
                        <a:effectLst/>
                        <a:latin typeface="+mn-lt"/>
                        <a:ea typeface="Times New Roman" charset="0"/>
                        <a:cs typeface="Times New Roman" charset="0"/>
                      </a:endParaRPr>
                    </a:p>
                  </a:txBody>
                  <a:tcPr marL="62012" marR="62012" marT="0" marB="0" vert="vert270"/>
                </a:tc>
                <a:tc>
                  <a:txBody>
                    <a:bodyPr/>
                    <a:lstStyle/>
                    <a:p>
                      <a:pPr marL="0" marR="0" algn="ctr">
                        <a:spcBef>
                          <a:spcPts val="0"/>
                        </a:spcBef>
                        <a:spcAft>
                          <a:spcPts val="0"/>
                        </a:spcAft>
                      </a:pPr>
                      <a:endParaRPr lang="en-US" sz="1100" dirty="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endParaRPr lang="en-US" sz="110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endParaRPr lang="en-US" sz="1100" dirty="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endParaRPr lang="en-US" sz="1100" dirty="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endParaRPr lang="en-US" sz="1100" dirty="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endParaRPr lang="en-US" sz="1100">
                        <a:effectLst/>
                        <a:latin typeface="Calibri" charset="0"/>
                        <a:ea typeface="Times New Roman" charset="0"/>
                        <a:cs typeface="Times New Roman" charset="0"/>
                      </a:endParaRPr>
                    </a:p>
                  </a:txBody>
                  <a:tcPr marL="62012" marR="62012" marT="0" marB="0"/>
                </a:tc>
                <a:tc>
                  <a:txBody>
                    <a:bodyPr/>
                    <a:lstStyle/>
                    <a:p>
                      <a:pPr marL="0" marR="0" algn="ctr">
                        <a:spcBef>
                          <a:spcPts val="0"/>
                        </a:spcBef>
                        <a:spcAft>
                          <a:spcPts val="0"/>
                        </a:spcAft>
                      </a:pPr>
                      <a:endParaRPr lang="en-US" sz="1100" dirty="0">
                        <a:effectLst/>
                        <a:latin typeface="Calibri" charset="0"/>
                        <a:ea typeface="Times New Roman" charset="0"/>
                        <a:cs typeface="Times New Roman" charset="0"/>
                      </a:endParaRPr>
                    </a:p>
                  </a:txBody>
                  <a:tcPr marL="62012" marR="62012" marT="0" marB="0"/>
                </a:tc>
                <a:extLst>
                  <a:ext uri="{0D108BD9-81ED-4DB2-BD59-A6C34878D82A}">
                    <a16:rowId xmlns="" xmlns:a16="http://schemas.microsoft.com/office/drawing/2014/main" val="2660675612"/>
                  </a:ext>
                </a:extLst>
              </a:tr>
            </a:tbl>
          </a:graphicData>
        </a:graphic>
      </p:graphicFrame>
    </p:spTree>
    <p:extLst>
      <p:ext uri="{BB962C8B-B14F-4D97-AF65-F5344CB8AC3E}">
        <p14:creationId xmlns:p14="http://schemas.microsoft.com/office/powerpoint/2010/main" val="1562042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a:bodyPr>
          <a:lstStyle/>
          <a:p>
            <a:endParaRPr lang="en-US" sz="2800" dirty="0"/>
          </a:p>
        </p:txBody>
      </p:sp>
      <p:sp>
        <p:nvSpPr>
          <p:cNvPr id="4" name="Title 3"/>
          <p:cNvSpPr>
            <a:spLocks noGrp="1"/>
          </p:cNvSpPr>
          <p:nvPr>
            <p:ph type="title"/>
          </p:nvPr>
        </p:nvSpPr>
        <p:spPr/>
        <p:txBody>
          <a:bodyPr>
            <a:noAutofit/>
          </a:bodyPr>
          <a:lstStyle/>
          <a:p>
            <a:r>
              <a:rPr lang="en-US" sz="4000" dirty="0" smtClean="0"/>
              <a:t>Important Reminders</a:t>
            </a:r>
            <a:endParaRPr lang="en-US" sz="4000" dirty="0"/>
          </a:p>
        </p:txBody>
      </p:sp>
      <p:pic>
        <p:nvPicPr>
          <p:cNvPr id="10" name="Picture Placeholder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815" b="4815"/>
          <a:stretch>
            <a:fillRect/>
          </a:stretch>
        </p:blipFill>
        <p:spPr/>
      </p:pic>
    </p:spTree>
    <p:extLst>
      <p:ext uri="{BB962C8B-B14F-4D97-AF65-F5344CB8AC3E}">
        <p14:creationId xmlns:p14="http://schemas.microsoft.com/office/powerpoint/2010/main" val="771565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R</a:t>
            </a:r>
            <a:r>
              <a:rPr lang="en-US" dirty="0" smtClean="0"/>
              <a:t>eminders</a:t>
            </a:r>
            <a:endParaRPr lang="en-US" dirty="0"/>
          </a:p>
        </p:txBody>
      </p:sp>
      <p:sp>
        <p:nvSpPr>
          <p:cNvPr id="3" name="Content Placeholder 2"/>
          <p:cNvSpPr>
            <a:spLocks noGrp="1"/>
          </p:cNvSpPr>
          <p:nvPr>
            <p:ph sz="quarter" idx="1"/>
          </p:nvPr>
        </p:nvSpPr>
        <p:spPr/>
        <p:txBody>
          <a:bodyPr>
            <a:normAutofit/>
          </a:bodyPr>
          <a:lstStyle/>
          <a:p>
            <a:pPr fontAlgn="base">
              <a:spcAft>
                <a:spcPts val="600"/>
              </a:spcAft>
            </a:pPr>
            <a:r>
              <a:rPr lang="en-US" sz="3600" dirty="0" smtClean="0"/>
              <a:t>Leave </a:t>
            </a:r>
            <a:r>
              <a:rPr lang="en-US" sz="3600" dirty="0"/>
              <a:t>enough time for </a:t>
            </a:r>
            <a:r>
              <a:rPr lang="en-US" sz="3600" dirty="0" smtClean="0"/>
              <a:t>analysis - focusing  only on </a:t>
            </a:r>
            <a:r>
              <a:rPr lang="en-US" sz="3600" dirty="0"/>
              <a:t>data collection </a:t>
            </a:r>
            <a:r>
              <a:rPr lang="en-US" sz="3600" dirty="0" smtClean="0"/>
              <a:t>does not </a:t>
            </a:r>
            <a:r>
              <a:rPr lang="en-US" sz="3600" dirty="0"/>
              <a:t>leave enough </a:t>
            </a:r>
            <a:r>
              <a:rPr lang="en-US" sz="3600" dirty="0" smtClean="0"/>
              <a:t>resources/time </a:t>
            </a:r>
            <a:r>
              <a:rPr lang="en-US" sz="3600" dirty="0"/>
              <a:t>to </a:t>
            </a:r>
            <a:r>
              <a:rPr lang="en-US" sz="3600" dirty="0" smtClean="0"/>
              <a:t>analyze results </a:t>
            </a:r>
            <a:endParaRPr lang="en-US" sz="3600" dirty="0"/>
          </a:p>
          <a:p>
            <a:pPr fontAlgn="base">
              <a:spcAft>
                <a:spcPts val="600"/>
              </a:spcAft>
            </a:pPr>
            <a:r>
              <a:rPr lang="en-US" sz="3600" dirty="0"/>
              <a:t>Record conclusions and recommendations in a </a:t>
            </a:r>
            <a:r>
              <a:rPr lang="en-US" sz="3600" dirty="0" smtClean="0"/>
              <a:t>report </a:t>
            </a:r>
          </a:p>
        </p:txBody>
      </p:sp>
    </p:spTree>
    <p:extLst>
      <p:ext uri="{BB962C8B-B14F-4D97-AF65-F5344CB8AC3E}">
        <p14:creationId xmlns:p14="http://schemas.microsoft.com/office/powerpoint/2010/main" val="1084528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1113974547"/>
              </p:ext>
            </p:extLst>
          </p:nvPr>
        </p:nvGraphicFramePr>
        <p:xfrm>
          <a:off x="685800" y="152400"/>
          <a:ext cx="8229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194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Analyze and Integrate </a:t>
            </a:r>
            <a:r>
              <a:rPr lang="en-US" dirty="0"/>
              <a:t>F</a:t>
            </a:r>
            <a:r>
              <a:rPr lang="en-US" dirty="0" smtClean="0"/>
              <a:t>indings</a:t>
            </a:r>
            <a:endParaRPr lang="en-US" dirty="0"/>
          </a:p>
        </p:txBody>
      </p:sp>
      <p:sp>
        <p:nvSpPr>
          <p:cNvPr id="3" name="Content Placeholder 2"/>
          <p:cNvSpPr>
            <a:spLocks noGrp="1"/>
          </p:cNvSpPr>
          <p:nvPr>
            <p:ph sz="quarter" idx="1"/>
          </p:nvPr>
        </p:nvSpPr>
        <p:spPr/>
        <p:txBody>
          <a:bodyPr>
            <a:normAutofit/>
          </a:bodyPr>
          <a:lstStyle/>
          <a:p>
            <a:pPr fontAlgn="base"/>
            <a:r>
              <a:rPr lang="en-US" sz="3200" dirty="0" smtClean="0"/>
              <a:t>What </a:t>
            </a:r>
            <a:r>
              <a:rPr lang="en-US" sz="3200" dirty="0"/>
              <a:t>patterns and themes emerge in the results?</a:t>
            </a:r>
          </a:p>
          <a:p>
            <a:pPr fontAlgn="base"/>
            <a:r>
              <a:rPr lang="en-US" sz="3200" dirty="0"/>
              <a:t>Are there any deviations from these patterns? If yes, are there any factors that might explain these deviations? </a:t>
            </a:r>
          </a:p>
          <a:p>
            <a:pPr fontAlgn="base"/>
            <a:r>
              <a:rPr lang="en-US" sz="3200" dirty="0"/>
              <a:t>Do the results make sense?</a:t>
            </a:r>
          </a:p>
          <a:p>
            <a:pPr marL="0" indent="0">
              <a:buNone/>
            </a:pPr>
            <a:endParaRPr lang="en-US" dirty="0"/>
          </a:p>
        </p:txBody>
      </p:sp>
    </p:spTree>
    <p:extLst>
      <p:ext uri="{BB962C8B-B14F-4D97-AF65-F5344CB8AC3E}">
        <p14:creationId xmlns:p14="http://schemas.microsoft.com/office/powerpoint/2010/main" val="210309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PURPOSE OF THE EVALUATION</a:t>
            </a:r>
            <a:br>
              <a:rPr lang="en-US" sz="4000" dirty="0"/>
            </a:br>
            <a:r>
              <a:rPr lang="en-US" sz="2400" dirty="0"/>
              <a:t>34 CFR §§300.304 through 300.311 </a:t>
            </a:r>
          </a:p>
        </p:txBody>
      </p:sp>
      <p:sp>
        <p:nvSpPr>
          <p:cNvPr id="5" name="Content Placeholder 4"/>
          <p:cNvSpPr>
            <a:spLocks noGrp="1"/>
          </p:cNvSpPr>
          <p:nvPr>
            <p:ph sz="quarter" idx="1"/>
          </p:nvPr>
        </p:nvSpPr>
        <p:spPr/>
        <p:txBody>
          <a:bodyPr>
            <a:normAutofit/>
          </a:bodyPr>
          <a:lstStyle/>
          <a:p>
            <a:pPr fontAlgn="base"/>
            <a:r>
              <a:rPr lang="en-US" sz="2600" b="1" dirty="0"/>
              <a:t>Prong 1</a:t>
            </a:r>
            <a:r>
              <a:rPr lang="en-US" sz="2600" dirty="0"/>
              <a:t>: </a:t>
            </a:r>
            <a:r>
              <a:rPr lang="en-US" sz="2600" b="1" dirty="0"/>
              <a:t>DISABILITY</a:t>
            </a:r>
            <a:r>
              <a:rPr lang="en-US" sz="2600" dirty="0"/>
              <a:t> </a:t>
            </a:r>
          </a:p>
          <a:p>
            <a:pPr lvl="1" fontAlgn="base"/>
            <a:r>
              <a:rPr lang="en-US" dirty="0"/>
              <a:t>Is the student a student with a disability?</a:t>
            </a:r>
          </a:p>
          <a:p>
            <a:pPr fontAlgn="base"/>
            <a:r>
              <a:rPr lang="en-US" sz="2600" b="1" dirty="0"/>
              <a:t>Prong 2</a:t>
            </a:r>
            <a:r>
              <a:rPr lang="en-US" sz="2600" dirty="0"/>
              <a:t>: </a:t>
            </a:r>
            <a:r>
              <a:rPr lang="en-US" sz="2600" b="1" dirty="0"/>
              <a:t>ADVERSE EFFECT</a:t>
            </a:r>
            <a:r>
              <a:rPr lang="en-US" sz="2600" dirty="0"/>
              <a:t> </a:t>
            </a:r>
          </a:p>
          <a:p>
            <a:pPr lvl="1" fontAlgn="base"/>
            <a:r>
              <a:rPr lang="en-US" dirty="0"/>
              <a:t>Is the disability adversely affecting the student’s involvement and progress in </a:t>
            </a:r>
            <a:r>
              <a:rPr lang="en-US" b="1" dirty="0"/>
              <a:t>general education</a:t>
            </a:r>
            <a:r>
              <a:rPr lang="en-US" dirty="0"/>
              <a:t>?</a:t>
            </a:r>
          </a:p>
          <a:p>
            <a:pPr fontAlgn="base"/>
            <a:r>
              <a:rPr lang="en-US" sz="2600" b="1" dirty="0"/>
              <a:t>Prong 3</a:t>
            </a:r>
            <a:r>
              <a:rPr lang="en-US" sz="2600" dirty="0"/>
              <a:t>:</a:t>
            </a:r>
            <a:r>
              <a:rPr lang="en-US" sz="2600" b="1" dirty="0"/>
              <a:t> NEED</a:t>
            </a:r>
            <a:r>
              <a:rPr lang="en-US" sz="2600" dirty="0"/>
              <a:t> </a:t>
            </a:r>
          </a:p>
          <a:p>
            <a:pPr lvl="1" fontAlgn="base"/>
            <a:r>
              <a:rPr lang="en-US" dirty="0"/>
              <a:t>Does the student </a:t>
            </a:r>
            <a:r>
              <a:rPr lang="en-US" b="1" dirty="0"/>
              <a:t>need</a:t>
            </a:r>
            <a:r>
              <a:rPr lang="en-US" dirty="0"/>
              <a:t> special education and related services as a result of his/her disability?</a:t>
            </a:r>
          </a:p>
          <a:p>
            <a:endParaRPr lang="en-US" sz="2600" dirty="0"/>
          </a:p>
        </p:txBody>
      </p:sp>
      <p:sp>
        <p:nvSpPr>
          <p:cNvPr id="2" name="Rectangle 1"/>
          <p:cNvSpPr/>
          <p:nvPr/>
        </p:nvSpPr>
        <p:spPr>
          <a:xfrm>
            <a:off x="4438790" y="3244334"/>
            <a:ext cx="429926" cy="369332"/>
          </a:xfrm>
          <a:prstGeom prst="rect">
            <a:avLst/>
          </a:prstGeom>
        </p:spPr>
        <p:txBody>
          <a:bodyPr wrap="none">
            <a:spAutoFit/>
          </a:bodyPr>
          <a:lstStyle/>
          <a:p>
            <a:r>
              <a:rPr lang="sk-SK" dirty="0"/>
              <a:t>   </a:t>
            </a:r>
            <a:endParaRPr lang="en-US" dirty="0"/>
          </a:p>
        </p:txBody>
      </p:sp>
    </p:spTree>
    <p:extLst>
      <p:ext uri="{BB962C8B-B14F-4D97-AF65-F5344CB8AC3E}">
        <p14:creationId xmlns:p14="http://schemas.microsoft.com/office/powerpoint/2010/main" val="1726109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a:t>
            </a:r>
            <a:endParaRPr lang="en-US" dirty="0"/>
          </a:p>
        </p:txBody>
      </p:sp>
      <p:sp>
        <p:nvSpPr>
          <p:cNvPr id="3" name="Content Placeholder 2"/>
          <p:cNvSpPr>
            <a:spLocks noGrp="1"/>
          </p:cNvSpPr>
          <p:nvPr>
            <p:ph sz="quarter" idx="1"/>
          </p:nvPr>
        </p:nvSpPr>
        <p:spPr/>
        <p:txBody>
          <a:bodyPr>
            <a:normAutofit/>
          </a:bodyPr>
          <a:lstStyle/>
          <a:p>
            <a:pPr fontAlgn="base"/>
            <a:r>
              <a:rPr lang="en-US" sz="3200" dirty="0"/>
              <a:t>Are the results significant from a clinical or statistical standpoint? </a:t>
            </a:r>
            <a:endParaRPr lang="en-US" sz="3200" dirty="0" smtClean="0"/>
          </a:p>
          <a:p>
            <a:pPr lvl="1" fontAlgn="base"/>
            <a:r>
              <a:rPr lang="en-US" sz="3200" dirty="0"/>
              <a:t>N</a:t>
            </a:r>
            <a:r>
              <a:rPr lang="en-US" sz="3200" dirty="0" smtClean="0"/>
              <a:t>ormative </a:t>
            </a:r>
            <a:r>
              <a:rPr lang="en-US" sz="3200" dirty="0"/>
              <a:t>weakness (</a:t>
            </a:r>
            <a:r>
              <a:rPr lang="en-US" sz="3200" u="sng" dirty="0"/>
              <a:t>&gt;</a:t>
            </a:r>
            <a:r>
              <a:rPr lang="en-US" sz="3200" dirty="0"/>
              <a:t>-1.5 </a:t>
            </a:r>
            <a:r>
              <a:rPr lang="en-US" sz="3200" dirty="0" err="1"/>
              <a:t>sd</a:t>
            </a:r>
            <a:r>
              <a:rPr lang="en-US" sz="3200" dirty="0"/>
              <a:t>) </a:t>
            </a:r>
          </a:p>
          <a:p>
            <a:pPr lvl="1" fontAlgn="base"/>
            <a:r>
              <a:rPr lang="en-US" sz="3200" dirty="0" smtClean="0"/>
              <a:t>Relative </a:t>
            </a:r>
            <a:r>
              <a:rPr lang="en-US" sz="3200" dirty="0"/>
              <a:t>weakness </a:t>
            </a:r>
            <a:r>
              <a:rPr lang="en-US" sz="3200" dirty="0" smtClean="0"/>
              <a:t>(English </a:t>
            </a:r>
            <a:r>
              <a:rPr lang="en-US" sz="3200" dirty="0"/>
              <a:t>vs </a:t>
            </a:r>
            <a:r>
              <a:rPr lang="en-US" sz="3200" dirty="0" smtClean="0"/>
              <a:t>Math</a:t>
            </a:r>
            <a:r>
              <a:rPr lang="en-US" sz="3200" dirty="0"/>
              <a:t>)  </a:t>
            </a:r>
            <a:endParaRPr lang="en-US" sz="3200" dirty="0" smtClean="0"/>
          </a:p>
          <a:p>
            <a:pPr fontAlgn="base"/>
            <a:r>
              <a:rPr lang="en-US" sz="3200" dirty="0" smtClean="0"/>
              <a:t>Are </a:t>
            </a:r>
            <a:r>
              <a:rPr lang="en-US" sz="3200" dirty="0"/>
              <a:t>they meaningful in a practical way?</a:t>
            </a:r>
          </a:p>
          <a:p>
            <a:endParaRPr lang="en-US" dirty="0"/>
          </a:p>
        </p:txBody>
      </p:sp>
    </p:spTree>
    <p:extLst>
      <p:ext uri="{BB962C8B-B14F-4D97-AF65-F5344CB8AC3E}">
        <p14:creationId xmlns:p14="http://schemas.microsoft.com/office/powerpoint/2010/main" val="39386024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Conclusions</a:t>
            </a:r>
          </a:p>
        </p:txBody>
      </p:sp>
      <p:sp>
        <p:nvSpPr>
          <p:cNvPr id="3" name="Content Placeholder 2"/>
          <p:cNvSpPr>
            <a:spLocks noGrp="1"/>
          </p:cNvSpPr>
          <p:nvPr>
            <p:ph sz="quarter" idx="1"/>
          </p:nvPr>
        </p:nvSpPr>
        <p:spPr/>
        <p:txBody>
          <a:bodyPr/>
          <a:lstStyle/>
          <a:p>
            <a:pPr fontAlgn="base"/>
            <a:r>
              <a:rPr lang="en-US" sz="3100" dirty="0"/>
              <a:t>S</a:t>
            </a:r>
            <a:r>
              <a:rPr lang="en-US" sz="3100" dirty="0" smtClean="0"/>
              <a:t>tep </a:t>
            </a:r>
            <a:r>
              <a:rPr lang="en-US" sz="3100" dirty="0"/>
              <a:t>back to consider what the results mean and to assess their implications.</a:t>
            </a:r>
          </a:p>
          <a:p>
            <a:pPr fontAlgn="base"/>
            <a:r>
              <a:rPr lang="en-US" sz="3100" dirty="0"/>
              <a:t>Make </a:t>
            </a:r>
            <a:r>
              <a:rPr lang="en-US" sz="3100" dirty="0" smtClean="0"/>
              <a:t>Recommendations </a:t>
            </a:r>
          </a:p>
          <a:p>
            <a:pPr lvl="1" fontAlgn="base"/>
            <a:r>
              <a:rPr lang="en-US" sz="2800" dirty="0"/>
              <a:t>I</a:t>
            </a:r>
            <a:r>
              <a:rPr lang="en-US" sz="2800" dirty="0" smtClean="0"/>
              <a:t>nstructional strategies &amp; techniques</a:t>
            </a:r>
          </a:p>
          <a:p>
            <a:pPr lvl="1" fontAlgn="base"/>
            <a:r>
              <a:rPr lang="en-US" sz="2800" dirty="0"/>
              <a:t>P</a:t>
            </a:r>
            <a:r>
              <a:rPr lang="en-US" sz="2800" dirty="0" smtClean="0"/>
              <a:t>rompts and supports</a:t>
            </a:r>
          </a:p>
          <a:p>
            <a:pPr lvl="1" fontAlgn="base"/>
            <a:endParaRPr lang="en-US" sz="2800" dirty="0" smtClean="0"/>
          </a:p>
          <a:p>
            <a:pPr marL="639763" lvl="1" indent="-463550" fontAlgn="base">
              <a:buSzPct val="120000"/>
              <a:buFont typeface="Wingdings" panose="05000000000000000000" pitchFamily="2" charset="2"/>
              <a:buChar char="«"/>
            </a:pPr>
            <a:r>
              <a:rPr lang="en-US" sz="2800" dirty="0" smtClean="0"/>
              <a:t>IDEA </a:t>
            </a:r>
            <a:r>
              <a:rPr lang="en-US" sz="2800" dirty="0"/>
              <a:t>requires recommendations to IEP or school team after </a:t>
            </a:r>
            <a:r>
              <a:rPr lang="en-US" sz="2800" dirty="0" smtClean="0"/>
              <a:t>eligibility</a:t>
            </a:r>
            <a:endParaRPr lang="en-US" sz="2800" dirty="0"/>
          </a:p>
        </p:txBody>
      </p:sp>
    </p:spTree>
    <p:extLst>
      <p:ext uri="{BB962C8B-B14F-4D97-AF65-F5344CB8AC3E}">
        <p14:creationId xmlns:p14="http://schemas.microsoft.com/office/powerpoint/2010/main" val="852961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104" t="-376" r="3352" b="32658"/>
          <a:stretch/>
        </p:blipFill>
        <p:spPr>
          <a:xfrm>
            <a:off x="1578076" y="-19665"/>
            <a:ext cx="7551175" cy="4576917"/>
          </a:xfrm>
          <a:prstGeom prst="rect">
            <a:avLst/>
          </a:prstGeom>
        </p:spPr>
      </p:pic>
      <p:sp>
        <p:nvSpPr>
          <p:cNvPr id="4" name="Title 3"/>
          <p:cNvSpPr>
            <a:spLocks noGrp="1"/>
          </p:cNvSpPr>
          <p:nvPr>
            <p:ph type="title"/>
          </p:nvPr>
        </p:nvSpPr>
        <p:spPr>
          <a:xfrm>
            <a:off x="1630926" y="457200"/>
            <a:ext cx="7300452" cy="1524000"/>
          </a:xfrm>
        </p:spPr>
        <p:txBody>
          <a:bodyPr>
            <a:noAutofit/>
          </a:bodyPr>
          <a:lstStyle/>
          <a:p>
            <a:r>
              <a:rPr lang="en-US" sz="4800" dirty="0" smtClean="0">
                <a:solidFill>
                  <a:schemeClr val="bg1"/>
                </a:solidFill>
              </a:rPr>
              <a:t>Developing</a:t>
            </a:r>
            <a:r>
              <a:rPr lang="en-US" sz="4800" dirty="0" smtClean="0">
                <a:solidFill>
                  <a:schemeClr val="tx1"/>
                </a:solidFill>
              </a:rPr>
              <a:t> </a:t>
            </a:r>
            <a:r>
              <a:rPr lang="en-US" sz="4800" dirty="0" smtClean="0">
                <a:solidFill>
                  <a:schemeClr val="bg1"/>
                </a:solidFill>
              </a:rPr>
              <a:t>Educationally Relevant Interventions</a:t>
            </a:r>
            <a:endParaRPr lang="en-US" sz="4800" dirty="0">
              <a:solidFill>
                <a:schemeClr val="bg1"/>
              </a:solidFill>
            </a:endParaRPr>
          </a:p>
        </p:txBody>
      </p:sp>
    </p:spTree>
    <p:extLst>
      <p:ext uri="{BB962C8B-B14F-4D97-AF65-F5344CB8AC3E}">
        <p14:creationId xmlns:p14="http://schemas.microsoft.com/office/powerpoint/2010/main" val="16018929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dirty="0" smtClean="0"/>
              <a:t>Data from a Variety of Sources</a:t>
            </a:r>
            <a:endParaRPr lang="en-US" dirty="0"/>
          </a:p>
        </p:txBody>
      </p:sp>
      <p:sp>
        <p:nvSpPr>
          <p:cNvPr id="3" name="Content Placeholder 2"/>
          <p:cNvSpPr>
            <a:spLocks noGrp="1"/>
          </p:cNvSpPr>
          <p:nvPr>
            <p:ph sz="quarter" idx="1"/>
          </p:nvPr>
        </p:nvSpPr>
        <p:spPr/>
        <p:txBody>
          <a:bodyPr/>
          <a:lstStyle/>
          <a:p>
            <a:pPr fontAlgn="base"/>
            <a:r>
              <a:rPr lang="en-US" sz="2800" dirty="0"/>
              <a:t>Do the </a:t>
            </a:r>
            <a:r>
              <a:rPr lang="en-US" sz="2800" dirty="0" smtClean="0"/>
              <a:t>assessment results </a:t>
            </a:r>
            <a:r>
              <a:rPr lang="en-US" sz="2800" dirty="0"/>
              <a:t>suggest any recommendations for improving student performance</a:t>
            </a:r>
            <a:r>
              <a:rPr lang="en-US" sz="2800" dirty="0" smtClean="0"/>
              <a:t>?</a:t>
            </a:r>
            <a:endParaRPr lang="en-US" dirty="0"/>
          </a:p>
          <a:p>
            <a:pPr fontAlgn="base"/>
            <a:r>
              <a:rPr lang="en-US" sz="2800" dirty="0" smtClean="0"/>
              <a:t>How did the student respond to strategies?</a:t>
            </a:r>
          </a:p>
          <a:p>
            <a:pPr fontAlgn="base"/>
            <a:r>
              <a:rPr lang="en-US" sz="2800" dirty="0" smtClean="0"/>
              <a:t>What supports or prompts were effective?</a:t>
            </a:r>
          </a:p>
          <a:p>
            <a:pPr fontAlgn="base"/>
            <a:r>
              <a:rPr lang="en-US" sz="2800" dirty="0" smtClean="0"/>
              <a:t>Is specially designed instruction required?</a:t>
            </a:r>
            <a:endParaRPr lang="en-US" sz="2800" dirty="0"/>
          </a:p>
        </p:txBody>
      </p:sp>
    </p:spTree>
    <p:extLst>
      <p:ext uri="{BB962C8B-B14F-4D97-AF65-F5344CB8AC3E}">
        <p14:creationId xmlns:p14="http://schemas.microsoft.com/office/powerpoint/2010/main" val="584102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to Plan Interventions</a:t>
            </a:r>
            <a:endParaRPr lang="en-US" dirty="0"/>
          </a:p>
        </p:txBody>
      </p:sp>
      <p:sp>
        <p:nvSpPr>
          <p:cNvPr id="3" name="Content Placeholder 2"/>
          <p:cNvSpPr>
            <a:spLocks noGrp="1"/>
          </p:cNvSpPr>
          <p:nvPr>
            <p:ph sz="quarter" idx="1"/>
          </p:nvPr>
        </p:nvSpPr>
        <p:spPr>
          <a:xfrm>
            <a:off x="612648" y="1905000"/>
            <a:ext cx="8153400" cy="4191000"/>
          </a:xfrm>
        </p:spPr>
        <p:txBody>
          <a:bodyPr/>
          <a:lstStyle/>
          <a:p>
            <a:r>
              <a:rPr lang="en-US" dirty="0" smtClean="0"/>
              <a:t>Start with the macro or big idea</a:t>
            </a:r>
          </a:p>
          <a:p>
            <a:r>
              <a:rPr lang="en-US" dirty="0" smtClean="0"/>
              <a:t>Does the student have the skill?</a:t>
            </a:r>
          </a:p>
          <a:p>
            <a:pPr lvl="1"/>
            <a:r>
              <a:rPr lang="en-US" dirty="0" smtClean="0"/>
              <a:t>Absent </a:t>
            </a:r>
          </a:p>
          <a:p>
            <a:pPr lvl="1"/>
            <a:r>
              <a:rPr lang="en-US" dirty="0" smtClean="0"/>
              <a:t>Insufficient</a:t>
            </a:r>
          </a:p>
          <a:p>
            <a:pPr lvl="1"/>
            <a:r>
              <a:rPr lang="en-US" dirty="0" smtClean="0"/>
              <a:t>Sufficient</a:t>
            </a:r>
          </a:p>
          <a:p>
            <a:pPr lvl="1"/>
            <a:endParaRPr lang="en-US" dirty="0" smtClean="0"/>
          </a:p>
          <a:p>
            <a:r>
              <a:rPr lang="en-US" dirty="0"/>
              <a:t>Use specific data from dynamic assessment to determine </a:t>
            </a:r>
          </a:p>
          <a:p>
            <a:pPr marL="365760" lvl="1" indent="0">
              <a:buNone/>
            </a:pPr>
            <a:endParaRPr lang="en-US" dirty="0"/>
          </a:p>
        </p:txBody>
      </p:sp>
    </p:spTree>
    <p:extLst>
      <p:ext uri="{BB962C8B-B14F-4D97-AF65-F5344CB8AC3E}">
        <p14:creationId xmlns:p14="http://schemas.microsoft.com/office/powerpoint/2010/main" val="1376623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3846305637"/>
              </p:ext>
            </p:extLst>
          </p:nvPr>
        </p:nvGraphicFramePr>
        <p:xfrm>
          <a:off x="381000" y="304800"/>
          <a:ext cx="8682318" cy="627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ight Bracket 1"/>
          <p:cNvSpPr/>
          <p:nvPr/>
        </p:nvSpPr>
        <p:spPr>
          <a:xfrm>
            <a:off x="3124200" y="4343400"/>
            <a:ext cx="1905000" cy="22098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Work on in the context of the discourse skills</a:t>
            </a:r>
            <a:endParaRPr lang="en-US" dirty="0"/>
          </a:p>
        </p:txBody>
      </p:sp>
    </p:spTree>
    <p:extLst>
      <p:ext uri="{BB962C8B-B14F-4D97-AF65-F5344CB8AC3E}">
        <p14:creationId xmlns:p14="http://schemas.microsoft.com/office/powerpoint/2010/main" val="562230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Wrapping Up</a:t>
            </a:r>
            <a:endParaRPr lang="en-US" dirty="0"/>
          </a:p>
        </p:txBody>
      </p:sp>
    </p:spTree>
    <p:extLst>
      <p:ext uri="{BB962C8B-B14F-4D97-AF65-F5344CB8AC3E}">
        <p14:creationId xmlns:p14="http://schemas.microsoft.com/office/powerpoint/2010/main" val="513110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Before Starting to Test</a:t>
            </a:r>
            <a:endParaRPr lang="en-US" dirty="0"/>
          </a:p>
        </p:txBody>
      </p:sp>
      <p:sp>
        <p:nvSpPr>
          <p:cNvPr id="5" name="Content Placeholder 4"/>
          <p:cNvSpPr>
            <a:spLocks noGrp="1"/>
          </p:cNvSpPr>
          <p:nvPr>
            <p:ph sz="quarter" idx="1"/>
          </p:nvPr>
        </p:nvSpPr>
        <p:spPr/>
        <p:txBody>
          <a:bodyPr/>
          <a:lstStyle/>
          <a:p>
            <a:r>
              <a:rPr lang="en-US" dirty="0" smtClean="0"/>
              <a:t>Form a hypothesis based on the referral question</a:t>
            </a:r>
          </a:p>
          <a:p>
            <a:r>
              <a:rPr lang="en-US" dirty="0" smtClean="0"/>
              <a:t>Choose assessment tools and techniques carefully</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10200" y="1676400"/>
            <a:ext cx="3276600" cy="4898517"/>
          </a:xfrm>
        </p:spPr>
      </p:pic>
    </p:spTree>
    <p:extLst>
      <p:ext uri="{BB962C8B-B14F-4D97-AF65-F5344CB8AC3E}">
        <p14:creationId xmlns:p14="http://schemas.microsoft.com/office/powerpoint/2010/main" val="2707537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Decisions</a:t>
            </a:r>
            <a:endParaRPr lang="en-US" dirty="0"/>
          </a:p>
        </p:txBody>
      </p:sp>
      <p:sp>
        <p:nvSpPr>
          <p:cNvPr id="3" name="Content Placeholder 2"/>
          <p:cNvSpPr>
            <a:spLocks noGrp="1"/>
          </p:cNvSpPr>
          <p:nvPr>
            <p:ph sz="quarter" idx="1"/>
          </p:nvPr>
        </p:nvSpPr>
        <p:spPr/>
        <p:txBody>
          <a:bodyPr>
            <a:normAutofit/>
          </a:bodyPr>
          <a:lstStyle/>
          <a:p>
            <a:r>
              <a:rPr lang="en-US" dirty="0" smtClean="0"/>
              <a:t>Must align with IDEA</a:t>
            </a:r>
          </a:p>
          <a:p>
            <a:r>
              <a:rPr lang="en-US" dirty="0" smtClean="0"/>
              <a:t>Does data inform questions about</a:t>
            </a:r>
            <a:endParaRPr lang="en-US" dirty="0"/>
          </a:p>
          <a:p>
            <a:pPr marL="880110" lvl="1" indent="-514350" fontAlgn="base">
              <a:buFont typeface="+mj-lt"/>
              <a:buAutoNum type="arabicPeriod"/>
            </a:pPr>
            <a:r>
              <a:rPr lang="en-US" sz="2800" dirty="0"/>
              <a:t>Impairment - tests and </a:t>
            </a:r>
            <a:r>
              <a:rPr lang="en-US" sz="2800" dirty="0" smtClean="0"/>
              <a:t>other tools (e.g., LSA</a:t>
            </a:r>
            <a:r>
              <a:rPr lang="en-US" sz="2800" dirty="0"/>
              <a:t>, n</a:t>
            </a:r>
            <a:r>
              <a:rPr lang="en-US" sz="2800" dirty="0" smtClean="0"/>
              <a:t>arrative analysis)</a:t>
            </a:r>
            <a:endParaRPr lang="en-US" sz="2800" dirty="0"/>
          </a:p>
          <a:p>
            <a:pPr marL="880110" lvl="1" indent="-514350" fontAlgn="base">
              <a:buFont typeface="+mj-lt"/>
              <a:buAutoNum type="arabicPeriod"/>
            </a:pPr>
            <a:r>
              <a:rPr lang="en-US" sz="2800" dirty="0"/>
              <a:t>Educational Impact - observation and work samples and teacher </a:t>
            </a:r>
            <a:r>
              <a:rPr lang="en-US" sz="2800" dirty="0" smtClean="0"/>
              <a:t>feedback</a:t>
            </a:r>
            <a:endParaRPr lang="en-US" sz="2800" dirty="0"/>
          </a:p>
          <a:p>
            <a:pPr marL="880110" lvl="1" indent="-514350" fontAlgn="base">
              <a:buFont typeface="+mj-lt"/>
              <a:buAutoNum type="arabicPeriod"/>
            </a:pPr>
            <a:r>
              <a:rPr lang="en-US" sz="2800" dirty="0" smtClean="0"/>
              <a:t>Specially designed instruction - </a:t>
            </a:r>
            <a:r>
              <a:rPr lang="en-US" sz="2800" dirty="0"/>
              <a:t>student modifiability </a:t>
            </a:r>
            <a:r>
              <a:rPr lang="en-US" sz="2800" dirty="0" smtClean="0"/>
              <a:t>(e.g., </a:t>
            </a:r>
            <a:r>
              <a:rPr lang="en-US" sz="2800" dirty="0" err="1"/>
              <a:t>stimulability</a:t>
            </a:r>
            <a:r>
              <a:rPr lang="en-US" sz="2800" dirty="0"/>
              <a:t> and dynamic assessment </a:t>
            </a:r>
            <a:r>
              <a:rPr lang="en-US" sz="2800" dirty="0" smtClean="0"/>
              <a:t>) </a:t>
            </a:r>
            <a:endParaRPr lang="en-US" sz="2800" dirty="0"/>
          </a:p>
        </p:txBody>
      </p:sp>
    </p:spTree>
    <p:extLst>
      <p:ext uri="{BB962C8B-B14F-4D97-AF65-F5344CB8AC3E}">
        <p14:creationId xmlns:p14="http://schemas.microsoft.com/office/powerpoint/2010/main" val="688714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Planning</a:t>
            </a:r>
            <a:endParaRPr lang="en-US" dirty="0"/>
          </a:p>
        </p:txBody>
      </p:sp>
      <p:sp>
        <p:nvSpPr>
          <p:cNvPr id="3" name="Content Placeholder 2"/>
          <p:cNvSpPr>
            <a:spLocks noGrp="1"/>
          </p:cNvSpPr>
          <p:nvPr>
            <p:ph sz="quarter" idx="1"/>
          </p:nvPr>
        </p:nvSpPr>
        <p:spPr/>
        <p:txBody>
          <a:bodyPr/>
          <a:lstStyle/>
          <a:p>
            <a:pPr>
              <a:spcAft>
                <a:spcPts val="600"/>
              </a:spcAft>
            </a:pPr>
            <a:r>
              <a:rPr lang="en-US" dirty="0"/>
              <a:t>Planning therapy setting goals is </a:t>
            </a:r>
            <a:r>
              <a:rPr lang="en-US" dirty="0" smtClean="0"/>
              <a:t>easy!</a:t>
            </a:r>
          </a:p>
          <a:p>
            <a:pPr>
              <a:spcAft>
                <a:spcPts val="600"/>
              </a:spcAft>
            </a:pPr>
            <a:r>
              <a:rPr lang="en-US" dirty="0" smtClean="0"/>
              <a:t>Goals are </a:t>
            </a:r>
            <a:r>
              <a:rPr lang="en-US" dirty="0"/>
              <a:t>based on contextualized and functional </a:t>
            </a:r>
            <a:r>
              <a:rPr lang="en-US" dirty="0" smtClean="0"/>
              <a:t>data</a:t>
            </a:r>
          </a:p>
          <a:p>
            <a:pPr>
              <a:spcAft>
                <a:spcPts val="600"/>
              </a:spcAft>
            </a:pPr>
            <a:r>
              <a:rPr lang="en-US" dirty="0" smtClean="0"/>
              <a:t>Improvements translate to better academic performance</a:t>
            </a:r>
            <a:endParaRPr lang="en-US" dirty="0"/>
          </a:p>
        </p:txBody>
      </p:sp>
    </p:spTree>
    <p:extLst>
      <p:ext uri="{BB962C8B-B14F-4D97-AF65-F5344CB8AC3E}">
        <p14:creationId xmlns:p14="http://schemas.microsoft.com/office/powerpoint/2010/main" val="483161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Evaluation</a:t>
            </a:r>
            <a:r>
              <a:rPr lang="en-US" dirty="0"/>
              <a:t> </a:t>
            </a:r>
            <a:r>
              <a:rPr lang="sk-SK" dirty="0" smtClean="0"/>
              <a:t>procedures</a:t>
            </a:r>
            <a:r>
              <a:rPr lang="sk-SK" dirty="0"/>
              <a:t>:   </a:t>
            </a:r>
            <a:r>
              <a:rPr lang="sk-SK" dirty="0" smtClean="0"/>
              <a:t/>
            </a:r>
            <a:br>
              <a:rPr lang="sk-SK" dirty="0" smtClean="0"/>
            </a:br>
            <a:r>
              <a:rPr lang="sk-SK" dirty="0" smtClean="0"/>
              <a:t>34 </a:t>
            </a:r>
            <a:r>
              <a:rPr lang="sk-SK" dirty="0"/>
              <a:t>C.F.R</a:t>
            </a:r>
            <a:r>
              <a:rPr lang="sk-SK" dirty="0" smtClean="0"/>
              <a:t>.§</a:t>
            </a:r>
            <a:r>
              <a:rPr lang="mr-IN" dirty="0" smtClean="0"/>
              <a:t>300.301(2</a:t>
            </a:r>
            <a:r>
              <a:rPr lang="mr-IN" dirty="0"/>
              <a:t>)(</a:t>
            </a:r>
            <a:r>
              <a:rPr lang="mr-IN" dirty="0" err="1"/>
              <a:t>i</a:t>
            </a:r>
            <a:r>
              <a:rPr lang="mr-IN" dirty="0"/>
              <a:t>)(</a:t>
            </a:r>
            <a:r>
              <a:rPr lang="mr-IN" dirty="0" err="1"/>
              <a:t>ii</a:t>
            </a:r>
            <a:r>
              <a:rPr lang="mr-IN" dirty="0"/>
              <a:t>))</a:t>
            </a:r>
            <a:r>
              <a:rPr lang="sk-SK" dirty="0" smtClean="0"/>
              <a:t>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To determine the educational needs of the child </a:t>
            </a:r>
          </a:p>
          <a:p>
            <a:endParaRPr lang="en-US" dirty="0"/>
          </a:p>
          <a:p>
            <a:r>
              <a:rPr lang="en-US" dirty="0" smtClean="0"/>
              <a:t>C.F.R</a:t>
            </a:r>
            <a:r>
              <a:rPr lang="en-US" dirty="0"/>
              <a:t>. 300.39(b)(3) Specially designed </a:t>
            </a:r>
            <a:r>
              <a:rPr lang="en-US" dirty="0" smtClean="0"/>
              <a:t>instruction</a:t>
            </a:r>
          </a:p>
          <a:p>
            <a:pPr lvl="1" fontAlgn="base"/>
            <a:r>
              <a:rPr lang="en-US" b="1" dirty="0"/>
              <a:t>ADAPTING</a:t>
            </a:r>
            <a:r>
              <a:rPr lang="en-US" dirty="0"/>
              <a:t> the content, methodology or delivery of instruction to address the </a:t>
            </a:r>
            <a:r>
              <a:rPr lang="en-US" b="1" dirty="0"/>
              <a:t>UNIQUE</a:t>
            </a:r>
            <a:r>
              <a:rPr lang="en-US" dirty="0"/>
              <a:t> needs of the child that </a:t>
            </a:r>
            <a:r>
              <a:rPr lang="en-US" b="1" dirty="0"/>
              <a:t>RESULT</a:t>
            </a:r>
            <a:r>
              <a:rPr lang="en-US" dirty="0"/>
              <a:t> from the child’s </a:t>
            </a:r>
            <a:r>
              <a:rPr lang="en-US" dirty="0" smtClean="0"/>
              <a:t>disability</a:t>
            </a:r>
          </a:p>
          <a:p>
            <a:pPr marL="365760" lvl="1" indent="0" fontAlgn="base">
              <a:buNone/>
            </a:pPr>
            <a:endParaRPr lang="en-US" dirty="0"/>
          </a:p>
          <a:p>
            <a:pPr lvl="1"/>
            <a:r>
              <a:rPr lang="en-US" dirty="0" smtClean="0"/>
              <a:t>Ensuring </a:t>
            </a:r>
            <a:r>
              <a:rPr lang="en-US" b="1" dirty="0"/>
              <a:t>ACCESS</a:t>
            </a:r>
            <a:r>
              <a:rPr lang="en-US" dirty="0"/>
              <a:t> of the child to the general curriculum to </a:t>
            </a:r>
            <a:r>
              <a:rPr lang="en-US" b="1" dirty="0"/>
              <a:t>meet the educational standards</a:t>
            </a:r>
            <a:r>
              <a:rPr lang="en-US" dirty="0"/>
              <a:t> that apply to </a:t>
            </a:r>
            <a:r>
              <a:rPr lang="en-US" b="1" dirty="0"/>
              <a:t>ALL</a:t>
            </a:r>
            <a:r>
              <a:rPr lang="en-US" dirty="0"/>
              <a:t> children</a:t>
            </a:r>
          </a:p>
        </p:txBody>
      </p:sp>
    </p:spTree>
    <p:extLst>
      <p:ext uri="{BB962C8B-B14F-4D97-AF65-F5344CB8AC3E}">
        <p14:creationId xmlns:p14="http://schemas.microsoft.com/office/powerpoint/2010/main" val="176536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Questions? Concerns?</a:t>
            </a:r>
            <a:endParaRPr lang="en-US" dirty="0"/>
          </a:p>
        </p:txBody>
      </p:sp>
      <p:sp>
        <p:nvSpPr>
          <p:cNvPr id="6" name="Text Placeholder 5"/>
          <p:cNvSpPr>
            <a:spLocks noGrp="1"/>
          </p:cNvSpPr>
          <p:nvPr>
            <p:ph type="body" idx="2"/>
          </p:nvPr>
        </p:nvSpPr>
        <p:spPr/>
        <p:txBody>
          <a:bodyPr/>
          <a:lstStyle/>
          <a:p>
            <a:endParaRPr lang="en-US"/>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62200" y="1828800"/>
            <a:ext cx="6400800" cy="4267200"/>
          </a:xfrm>
        </p:spPr>
      </p:pic>
    </p:spTree>
    <p:extLst>
      <p:ext uri="{BB962C8B-B14F-4D97-AF65-F5344CB8AC3E}">
        <p14:creationId xmlns:p14="http://schemas.microsoft.com/office/powerpoint/2010/main" val="1269055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title"/>
          </p:nvPr>
        </p:nvSpPr>
        <p:spPr/>
        <p:txBody>
          <a:bodyPr/>
          <a:lstStyle/>
          <a:p>
            <a:pPr algn="ctr"/>
            <a:r>
              <a:rPr lang="en-US" dirty="0" smtClean="0"/>
              <a:t>Thank you for coming!</a:t>
            </a:r>
            <a:endParaRPr lang="en-US" dirty="0"/>
          </a:p>
        </p:txBody>
      </p:sp>
    </p:spTree>
    <p:extLst>
      <p:ext uri="{BB962C8B-B14F-4D97-AF65-F5344CB8AC3E}">
        <p14:creationId xmlns:p14="http://schemas.microsoft.com/office/powerpoint/2010/main" val="288841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dirty="0" smtClean="0"/>
              <a:t>Evaluation </a:t>
            </a:r>
            <a:r>
              <a:rPr lang="en-US" dirty="0"/>
              <a:t>procedures: </a:t>
            </a:r>
            <a:r>
              <a:rPr lang="en-US" sz="2700" dirty="0"/>
              <a:t>C.F.R. §300.304 </a:t>
            </a:r>
          </a:p>
        </p:txBody>
      </p:sp>
      <p:sp>
        <p:nvSpPr>
          <p:cNvPr id="3" name="Content Placeholder 2"/>
          <p:cNvSpPr>
            <a:spLocks noGrp="1"/>
          </p:cNvSpPr>
          <p:nvPr>
            <p:ph sz="quarter" idx="1"/>
          </p:nvPr>
        </p:nvSpPr>
        <p:spPr/>
        <p:txBody>
          <a:bodyPr>
            <a:normAutofit/>
          </a:bodyPr>
          <a:lstStyle/>
          <a:p>
            <a:r>
              <a:rPr lang="en-US" sz="4000" b="1" dirty="0" smtClean="0"/>
              <a:t>Variety</a:t>
            </a:r>
            <a:endParaRPr lang="en-US" sz="4000" b="1" dirty="0"/>
          </a:p>
          <a:p>
            <a:pPr lvl="1"/>
            <a:r>
              <a:rPr lang="en-US" sz="4000" dirty="0" smtClean="0"/>
              <a:t>Multi-modal</a:t>
            </a:r>
            <a:endParaRPr lang="en-US" sz="4000" dirty="0"/>
          </a:p>
          <a:p>
            <a:pPr lvl="1"/>
            <a:r>
              <a:rPr lang="en-US" sz="4000" dirty="0"/>
              <a:t>Multi-informant</a:t>
            </a:r>
          </a:p>
          <a:p>
            <a:pPr lvl="1"/>
            <a:r>
              <a:rPr lang="en-US" sz="4000" dirty="0" smtClean="0"/>
              <a:t>Multi-context</a:t>
            </a:r>
            <a:endParaRPr lang="en-US" sz="4000" dirty="0"/>
          </a:p>
        </p:txBody>
      </p:sp>
    </p:spTree>
    <p:extLst>
      <p:ext uri="{BB962C8B-B14F-4D97-AF65-F5344CB8AC3E}">
        <p14:creationId xmlns:p14="http://schemas.microsoft.com/office/powerpoint/2010/main" val="958149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5486400"/>
            <a:ext cx="8153400" cy="1143000"/>
          </a:xfrm>
        </p:spPr>
        <p:txBody>
          <a:bodyPr>
            <a:noAutofit/>
          </a:bodyPr>
          <a:lstStyle/>
          <a:p>
            <a:pPr>
              <a:tabLst>
                <a:tab pos="2181225" algn="l"/>
              </a:tabLst>
            </a:pPr>
            <a:r>
              <a:rPr lang="en-US" sz="3600" dirty="0"/>
              <a:t>Not use any single measure or assessment </a:t>
            </a:r>
            <a:r>
              <a:rPr lang="en-US" sz="3600" dirty="0" smtClean="0"/>
              <a:t>…</a:t>
            </a:r>
            <a:endParaRPr lang="en-US" sz="3600" dirty="0"/>
          </a:p>
        </p:txBody>
      </p:sp>
      <p:sp>
        <p:nvSpPr>
          <p:cNvPr id="5" name="Title 4"/>
          <p:cNvSpPr>
            <a:spLocks noGrp="1"/>
          </p:cNvSpPr>
          <p:nvPr>
            <p:ph type="title"/>
          </p:nvPr>
        </p:nvSpPr>
        <p:spPr/>
        <p:txBody>
          <a:bodyPr>
            <a:normAutofit/>
          </a:bodyPr>
          <a:lstStyle/>
          <a:p>
            <a:r>
              <a:rPr lang="en-US" sz="3600" dirty="0" smtClean="0"/>
              <a:t>§</a:t>
            </a:r>
            <a:r>
              <a:rPr lang="en-US" sz="3600" dirty="0"/>
              <a:t>300.34(b)(2</a:t>
            </a:r>
            <a:r>
              <a:rPr lang="en-US" sz="3600" dirty="0" smtClean="0"/>
              <a:t>)</a:t>
            </a:r>
            <a:endParaRPr lang="en-US" sz="3600"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828" b="3828"/>
          <a:stretch>
            <a:fillRect/>
          </a:stretch>
        </p:blipFill>
        <p:spPr>
          <a:xfrm>
            <a:off x="1600200" y="82080"/>
            <a:ext cx="7202487" cy="4434046"/>
          </a:xfrm>
        </p:spPr>
      </p:pic>
    </p:spTree>
    <p:extLst>
      <p:ext uri="{BB962C8B-B14F-4D97-AF65-F5344CB8AC3E}">
        <p14:creationId xmlns:p14="http://schemas.microsoft.com/office/powerpoint/2010/main" val="273048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A Review of Research and Bias in Assessment </a:t>
            </a:r>
            <a:endParaRPr lang="en-US" dirty="0"/>
          </a:p>
        </p:txBody>
      </p:sp>
    </p:spTree>
    <p:extLst>
      <p:ext uri="{BB962C8B-B14F-4D97-AF65-F5344CB8AC3E}">
        <p14:creationId xmlns:p14="http://schemas.microsoft.com/office/powerpoint/2010/main" val="2669739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1904</Words>
  <Application>Microsoft Office PowerPoint</Application>
  <PresentationFormat>On-screen Show (4:3)</PresentationFormat>
  <Paragraphs>366</Paragraphs>
  <Slides>61</Slides>
  <Notes>9</Notes>
  <HiddenSlides>0</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Median</vt:lpstr>
      <vt:lpstr>1_Median</vt:lpstr>
      <vt:lpstr>2_Median</vt:lpstr>
      <vt:lpstr>Consider the Big Picture: Using Classroom Expectations to Guide Assessments and Develop Educationally Relevant Interventions  Verna Chinen, M.ED., CCC-SLP Hawaii Department of Education  Marie Ireland, M.Ed., CCC-SLP, BCS-CL Virginia Department of Education</vt:lpstr>
      <vt:lpstr>ASHA Disclaimer </vt:lpstr>
      <vt:lpstr>This PPT and Resources</vt:lpstr>
      <vt:lpstr>Federal and State Regulations</vt:lpstr>
      <vt:lpstr>PURPOSE OF THE EVALUATION 34 CFR §§300.304 through 300.311 </vt:lpstr>
      <vt:lpstr>Evaluation procedures:    34 C.F.R.§300.301(2)(i)(ii)) </vt:lpstr>
      <vt:lpstr>How? Evaluation procedures: C.F.R. §300.304 </vt:lpstr>
      <vt:lpstr>§300.34(b)(2)</vt:lpstr>
      <vt:lpstr>A Review of Research and Bias in Assessment </vt:lpstr>
      <vt:lpstr>Expectations in the Literature</vt:lpstr>
      <vt:lpstr>A Must Read Publication</vt:lpstr>
      <vt:lpstr>Factors in Test Selection </vt:lpstr>
      <vt:lpstr>PowerPoint Presentation</vt:lpstr>
      <vt:lpstr>Another Source of Information</vt:lpstr>
      <vt:lpstr>Comprehensive Assessment Reference for SLPs</vt:lpstr>
      <vt:lpstr>Consider These Scores </vt:lpstr>
      <vt:lpstr>Additional Considerations</vt:lpstr>
      <vt:lpstr>A Typical Case</vt:lpstr>
      <vt:lpstr>What would you typically do?</vt:lpstr>
      <vt:lpstr>Examine Language By Domains</vt:lpstr>
      <vt:lpstr>Does Your Assessment…</vt:lpstr>
      <vt:lpstr>Hypothesis</vt:lpstr>
      <vt:lpstr>Starting with a hypothesis</vt:lpstr>
      <vt:lpstr>Supplementing Tests  with Contextualized and Functional Data</vt:lpstr>
      <vt:lpstr>Comprehensive Assessment</vt:lpstr>
      <vt:lpstr>Comprehensive Assessment</vt:lpstr>
      <vt:lpstr>Comprehensive Assessment</vt:lpstr>
      <vt:lpstr>Comprehensive Assessment</vt:lpstr>
      <vt:lpstr>Other Sources of Data</vt:lpstr>
      <vt:lpstr>Align Sources of Information</vt:lpstr>
      <vt:lpstr>PowerPoint Presentation</vt:lpstr>
      <vt:lpstr>After testing, have you ever...</vt:lpstr>
      <vt:lpstr>Dynamic Assessment</vt:lpstr>
      <vt:lpstr>Examine Effort and Outcomes</vt:lpstr>
      <vt:lpstr>Language Sample Analysis</vt:lpstr>
      <vt:lpstr>Narrative Analysis</vt:lpstr>
      <vt:lpstr>Work Sample/Academic Activities</vt:lpstr>
      <vt:lpstr>Other Sources of Data</vt:lpstr>
      <vt:lpstr>Case History and Interviews</vt:lpstr>
      <vt:lpstr>PowerPoint Presentation</vt:lpstr>
      <vt:lpstr>Observation</vt:lpstr>
      <vt:lpstr>Example</vt:lpstr>
      <vt:lpstr>Cross validating information</vt:lpstr>
      <vt:lpstr>Checking Your Hypothesis</vt:lpstr>
      <vt:lpstr>Cross validating multiple pieces of data </vt:lpstr>
      <vt:lpstr>Important Reminders</vt:lpstr>
      <vt:lpstr>Important Reminders</vt:lpstr>
      <vt:lpstr>PowerPoint Presentation</vt:lpstr>
      <vt:lpstr>Analyze and Integrate Findings</vt:lpstr>
      <vt:lpstr>Additional Considerations</vt:lpstr>
      <vt:lpstr>Develop Conclusions</vt:lpstr>
      <vt:lpstr>Developing Educationally Relevant Interventions</vt:lpstr>
      <vt:lpstr>Data from a Variety of Sources</vt:lpstr>
      <vt:lpstr>Data to Plan Interventions</vt:lpstr>
      <vt:lpstr>PowerPoint Presentation</vt:lpstr>
      <vt:lpstr>Wrapping Up</vt:lpstr>
      <vt:lpstr>Before Starting to Test</vt:lpstr>
      <vt:lpstr>Eligibility Decisions</vt:lpstr>
      <vt:lpstr>Treatment Planning</vt:lpstr>
      <vt:lpstr>Questions? Concerns?</vt:lpstr>
      <vt:lpstr>Thank you for coming!</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Ireland, Marie (DOE)</dc:creator>
  <cp:lastModifiedBy>Ireland, Marie (DOE)</cp:lastModifiedBy>
  <cp:revision>75</cp:revision>
  <cp:lastPrinted>2017-11-02T14:52:55Z</cp:lastPrinted>
  <dcterms:created xsi:type="dcterms:W3CDTF">2017-10-03T18:12:14Z</dcterms:created>
  <dcterms:modified xsi:type="dcterms:W3CDTF">2017-11-02T15:22:50Z</dcterms:modified>
</cp:coreProperties>
</file>