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handoutMasterIdLst>
    <p:handoutMasterId r:id="rId77"/>
  </p:handoutMasterIdLst>
  <p:sldIdLst>
    <p:sldId id="256" r:id="rId2"/>
    <p:sldId id="336" r:id="rId3"/>
    <p:sldId id="308" r:id="rId4"/>
    <p:sldId id="258" r:id="rId5"/>
    <p:sldId id="326" r:id="rId6"/>
    <p:sldId id="270" r:id="rId7"/>
    <p:sldId id="277" r:id="rId8"/>
    <p:sldId id="273" r:id="rId9"/>
    <p:sldId id="325" r:id="rId10"/>
    <p:sldId id="275" r:id="rId11"/>
    <p:sldId id="327" r:id="rId12"/>
    <p:sldId id="276" r:id="rId13"/>
    <p:sldId id="271" r:id="rId14"/>
    <p:sldId id="278" r:id="rId15"/>
    <p:sldId id="272" r:id="rId16"/>
    <p:sldId id="257" r:id="rId17"/>
    <p:sldId id="331" r:id="rId18"/>
    <p:sldId id="259" r:id="rId19"/>
    <p:sldId id="279" r:id="rId20"/>
    <p:sldId id="282" r:id="rId21"/>
    <p:sldId id="283" r:id="rId22"/>
    <p:sldId id="284" r:id="rId23"/>
    <p:sldId id="288" r:id="rId24"/>
    <p:sldId id="287" r:id="rId25"/>
    <p:sldId id="289" r:id="rId26"/>
    <p:sldId id="291" r:id="rId27"/>
    <p:sldId id="292" r:id="rId28"/>
    <p:sldId id="293" r:id="rId29"/>
    <p:sldId id="341" r:id="rId30"/>
    <p:sldId id="297" r:id="rId31"/>
    <p:sldId id="299" r:id="rId32"/>
    <p:sldId id="298" r:id="rId33"/>
    <p:sldId id="294" r:id="rId34"/>
    <p:sldId id="309" r:id="rId35"/>
    <p:sldId id="310" r:id="rId36"/>
    <p:sldId id="286" r:id="rId37"/>
    <p:sldId id="290" r:id="rId38"/>
    <p:sldId id="295" r:id="rId39"/>
    <p:sldId id="335" r:id="rId40"/>
    <p:sldId id="296" r:id="rId41"/>
    <p:sldId id="332" r:id="rId42"/>
    <p:sldId id="260" r:id="rId43"/>
    <p:sldId id="262" r:id="rId44"/>
    <p:sldId id="330" r:id="rId45"/>
    <p:sldId id="300" r:id="rId46"/>
    <p:sldId id="328" r:id="rId47"/>
    <p:sldId id="301" r:id="rId48"/>
    <p:sldId id="329" r:id="rId49"/>
    <p:sldId id="333" r:id="rId50"/>
    <p:sldId id="263" r:id="rId51"/>
    <p:sldId id="304" r:id="rId52"/>
    <p:sldId id="324" r:id="rId53"/>
    <p:sldId id="323" r:id="rId54"/>
    <p:sldId id="314" r:id="rId55"/>
    <p:sldId id="315" r:id="rId56"/>
    <p:sldId id="316" r:id="rId57"/>
    <p:sldId id="321" r:id="rId58"/>
    <p:sldId id="322" r:id="rId59"/>
    <p:sldId id="302" r:id="rId60"/>
    <p:sldId id="303" r:id="rId61"/>
    <p:sldId id="340" r:id="rId62"/>
    <p:sldId id="312" r:id="rId63"/>
    <p:sldId id="313" r:id="rId64"/>
    <p:sldId id="339" r:id="rId65"/>
    <p:sldId id="305" r:id="rId66"/>
    <p:sldId id="337" r:id="rId67"/>
    <p:sldId id="338" r:id="rId68"/>
    <p:sldId id="265" r:id="rId69"/>
    <p:sldId id="334" r:id="rId70"/>
    <p:sldId id="267" r:id="rId71"/>
    <p:sldId id="268" r:id="rId72"/>
    <p:sldId id="306" r:id="rId73"/>
    <p:sldId id="307" r:id="rId74"/>
    <p:sldId id="269" r:id="rId75"/>
  </p:sldIdLst>
  <p:sldSz cx="9144000" cy="6858000" type="screen4x3"/>
  <p:notesSz cx="9236075" cy="6973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85" d="100"/>
          <a:sy n="85" d="100"/>
        </p:scale>
        <p:origin x="-2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4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A3BFB-EF00-43CD-A1EC-A160D8096608}" type="doc">
      <dgm:prSet loTypeId="urn:microsoft.com/office/officeart/2005/8/layout/cycle8" loCatId="cycle" qsTypeId="urn:microsoft.com/office/officeart/2005/8/quickstyle/simple2" qsCatId="simple" csTypeId="urn:microsoft.com/office/officeart/2005/8/colors/accent0_3" csCatId="mainScheme" phldr="1"/>
      <dgm:spPr/>
    </dgm:pt>
    <dgm:pt modelId="{C23A706D-2F9A-4DFD-8893-1023413C3291}">
      <dgm:prSet phldrT="[Text]"/>
      <dgm:spPr/>
      <dgm:t>
        <a:bodyPr/>
        <a:lstStyle/>
        <a:p>
          <a:r>
            <a:rPr lang="en-US" dirty="0" smtClean="0"/>
            <a:t>School Based Data</a:t>
          </a:r>
          <a:endParaRPr lang="en-US" dirty="0"/>
        </a:p>
      </dgm:t>
    </dgm:pt>
    <dgm:pt modelId="{E14737A0-1C39-4DEA-9F4D-1413CFF655C0}" type="parTrans" cxnId="{18130844-3CA8-4FB5-9B29-92EF64A17795}">
      <dgm:prSet/>
      <dgm:spPr/>
      <dgm:t>
        <a:bodyPr/>
        <a:lstStyle/>
        <a:p>
          <a:endParaRPr lang="en-US"/>
        </a:p>
      </dgm:t>
    </dgm:pt>
    <dgm:pt modelId="{ECF6976D-348F-495B-BFD3-B0ABA03916C5}" type="sibTrans" cxnId="{18130844-3CA8-4FB5-9B29-92EF64A17795}">
      <dgm:prSet/>
      <dgm:spPr/>
      <dgm:t>
        <a:bodyPr/>
        <a:lstStyle/>
        <a:p>
          <a:endParaRPr lang="en-US"/>
        </a:p>
      </dgm:t>
    </dgm:pt>
    <dgm:pt modelId="{83806391-84F2-450B-BB7D-812DD03F2F11}">
      <dgm:prSet phldrT="[Text]"/>
      <dgm:spPr/>
      <dgm:t>
        <a:bodyPr/>
        <a:lstStyle/>
        <a:p>
          <a:r>
            <a:rPr lang="en-US" dirty="0" smtClean="0"/>
            <a:t>SLP Data</a:t>
          </a:r>
          <a:endParaRPr lang="en-US" dirty="0"/>
        </a:p>
      </dgm:t>
    </dgm:pt>
    <dgm:pt modelId="{625019FE-3E44-4402-A6C0-7CB1E7AA072B}" type="parTrans" cxnId="{43F67F59-8C50-4E62-9096-705F8BA19DEC}">
      <dgm:prSet/>
      <dgm:spPr/>
      <dgm:t>
        <a:bodyPr/>
        <a:lstStyle/>
        <a:p>
          <a:endParaRPr lang="en-US"/>
        </a:p>
      </dgm:t>
    </dgm:pt>
    <dgm:pt modelId="{1A7CC4FB-0873-4EFC-82CA-0F32FEB43F37}" type="sibTrans" cxnId="{43F67F59-8C50-4E62-9096-705F8BA19DEC}">
      <dgm:prSet/>
      <dgm:spPr/>
      <dgm:t>
        <a:bodyPr/>
        <a:lstStyle/>
        <a:p>
          <a:endParaRPr lang="en-US"/>
        </a:p>
      </dgm:t>
    </dgm:pt>
    <dgm:pt modelId="{DC79D9F1-7CF7-45D1-859A-888252D7BC55}" type="pres">
      <dgm:prSet presAssocID="{C4CA3BFB-EF00-43CD-A1EC-A160D8096608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CB092143-A372-4FFB-B128-2CA66B13E285}" type="pres">
      <dgm:prSet presAssocID="{C4CA3BFB-EF00-43CD-A1EC-A160D8096608}" presName="wedge1" presStyleLbl="node1" presStyleIdx="0" presStyleCnt="2"/>
      <dgm:spPr/>
      <dgm:t>
        <a:bodyPr/>
        <a:lstStyle/>
        <a:p>
          <a:endParaRPr lang="en-US"/>
        </a:p>
      </dgm:t>
    </dgm:pt>
    <dgm:pt modelId="{4DC4F209-6119-4FDE-9ED8-5873E9818216}" type="pres">
      <dgm:prSet presAssocID="{C4CA3BFB-EF00-43CD-A1EC-A160D8096608}" presName="dummy1a" presStyleCnt="0"/>
      <dgm:spPr/>
    </dgm:pt>
    <dgm:pt modelId="{1832850B-DECC-4AB6-A9DF-F8A1D4C09DCF}" type="pres">
      <dgm:prSet presAssocID="{C4CA3BFB-EF00-43CD-A1EC-A160D8096608}" presName="dummy1b" presStyleCnt="0"/>
      <dgm:spPr/>
    </dgm:pt>
    <dgm:pt modelId="{3EB395C9-DAEF-4EE6-B66D-C504790B2DE2}" type="pres">
      <dgm:prSet presAssocID="{C4CA3BFB-EF00-43CD-A1EC-A160D8096608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CB881-E52A-45AE-848D-E05631A31EE0}" type="pres">
      <dgm:prSet presAssocID="{C4CA3BFB-EF00-43CD-A1EC-A160D8096608}" presName="wedge2" presStyleLbl="node1" presStyleIdx="1" presStyleCnt="2"/>
      <dgm:spPr/>
      <dgm:t>
        <a:bodyPr/>
        <a:lstStyle/>
        <a:p>
          <a:endParaRPr lang="en-US"/>
        </a:p>
      </dgm:t>
    </dgm:pt>
    <dgm:pt modelId="{43A92EBC-75C6-4046-BF4B-5C0B63886471}" type="pres">
      <dgm:prSet presAssocID="{C4CA3BFB-EF00-43CD-A1EC-A160D8096608}" presName="dummy2a" presStyleCnt="0"/>
      <dgm:spPr/>
    </dgm:pt>
    <dgm:pt modelId="{5A3B8821-41D5-487A-B22E-11CC9D3FD5DD}" type="pres">
      <dgm:prSet presAssocID="{C4CA3BFB-EF00-43CD-A1EC-A160D8096608}" presName="dummy2b" presStyleCnt="0"/>
      <dgm:spPr/>
    </dgm:pt>
    <dgm:pt modelId="{461AD9BC-9C68-41A4-B1EC-68777FDC0E24}" type="pres">
      <dgm:prSet presAssocID="{C4CA3BFB-EF00-43CD-A1EC-A160D8096608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6DB2C-3A1E-4C59-AEE2-D2D1780E1AC8}" type="pres">
      <dgm:prSet presAssocID="{ECF6976D-348F-495B-BFD3-B0ABA03916C5}" presName="arrowWedge1" presStyleLbl="fgSibTrans2D1" presStyleIdx="0" presStyleCnt="2"/>
      <dgm:spPr>
        <a:solidFill>
          <a:schemeClr val="accent1"/>
        </a:solidFill>
      </dgm:spPr>
    </dgm:pt>
    <dgm:pt modelId="{BAACE7C9-9B04-4087-A23A-AEF0D37F6CBE}" type="pres">
      <dgm:prSet presAssocID="{1A7CC4FB-0873-4EFC-82CA-0F32FEB43F37}" presName="arrowWedge2" presStyleLbl="fgSibTrans2D1" presStyleIdx="1" presStyleCnt="2"/>
      <dgm:spPr>
        <a:solidFill>
          <a:schemeClr val="accent1"/>
        </a:solidFill>
      </dgm:spPr>
    </dgm:pt>
  </dgm:ptLst>
  <dgm:cxnLst>
    <dgm:cxn modelId="{77C9363B-2AE3-45B8-948D-7ED88186B9C3}" type="presOf" srcId="{83806391-84F2-450B-BB7D-812DD03F2F11}" destId="{CB092143-A372-4FFB-B128-2CA66B13E285}" srcOrd="0" destOrd="0" presId="urn:microsoft.com/office/officeart/2005/8/layout/cycle8"/>
    <dgm:cxn modelId="{43F67F59-8C50-4E62-9096-705F8BA19DEC}" srcId="{C4CA3BFB-EF00-43CD-A1EC-A160D8096608}" destId="{83806391-84F2-450B-BB7D-812DD03F2F11}" srcOrd="1" destOrd="0" parTransId="{625019FE-3E44-4402-A6C0-7CB1E7AA072B}" sibTransId="{1A7CC4FB-0873-4EFC-82CA-0F32FEB43F37}"/>
    <dgm:cxn modelId="{12302026-D64E-4286-A8B4-12761C5353F1}" type="presOf" srcId="{C23A706D-2F9A-4DFD-8893-1023413C3291}" destId="{009CB881-E52A-45AE-848D-E05631A31EE0}" srcOrd="0" destOrd="0" presId="urn:microsoft.com/office/officeart/2005/8/layout/cycle8"/>
    <dgm:cxn modelId="{8AAE5044-97A5-454E-A7D2-5B96E62BB3BD}" type="presOf" srcId="{C23A706D-2F9A-4DFD-8893-1023413C3291}" destId="{461AD9BC-9C68-41A4-B1EC-68777FDC0E24}" srcOrd="1" destOrd="0" presId="urn:microsoft.com/office/officeart/2005/8/layout/cycle8"/>
    <dgm:cxn modelId="{18130844-3CA8-4FB5-9B29-92EF64A17795}" srcId="{C4CA3BFB-EF00-43CD-A1EC-A160D8096608}" destId="{C23A706D-2F9A-4DFD-8893-1023413C3291}" srcOrd="0" destOrd="0" parTransId="{E14737A0-1C39-4DEA-9F4D-1413CFF655C0}" sibTransId="{ECF6976D-348F-495B-BFD3-B0ABA03916C5}"/>
    <dgm:cxn modelId="{A2FB873C-313F-488F-8EF8-977F4C773143}" type="presOf" srcId="{C4CA3BFB-EF00-43CD-A1EC-A160D8096608}" destId="{DC79D9F1-7CF7-45D1-859A-888252D7BC55}" srcOrd="0" destOrd="0" presId="urn:microsoft.com/office/officeart/2005/8/layout/cycle8"/>
    <dgm:cxn modelId="{E1033AD0-0F16-4BEA-9FA5-63053D6C6BE1}" type="presOf" srcId="{83806391-84F2-450B-BB7D-812DD03F2F11}" destId="{3EB395C9-DAEF-4EE6-B66D-C504790B2DE2}" srcOrd="1" destOrd="0" presId="urn:microsoft.com/office/officeart/2005/8/layout/cycle8"/>
    <dgm:cxn modelId="{F88F5EE2-47FB-40D2-8A37-06560120299B}" type="presParOf" srcId="{DC79D9F1-7CF7-45D1-859A-888252D7BC55}" destId="{CB092143-A372-4FFB-B128-2CA66B13E285}" srcOrd="0" destOrd="0" presId="urn:microsoft.com/office/officeart/2005/8/layout/cycle8"/>
    <dgm:cxn modelId="{40FF650C-2272-476E-B57F-84A9A7B77EDD}" type="presParOf" srcId="{DC79D9F1-7CF7-45D1-859A-888252D7BC55}" destId="{4DC4F209-6119-4FDE-9ED8-5873E9818216}" srcOrd="1" destOrd="0" presId="urn:microsoft.com/office/officeart/2005/8/layout/cycle8"/>
    <dgm:cxn modelId="{0321B4A2-7660-49C4-9634-E8F927AA9C5B}" type="presParOf" srcId="{DC79D9F1-7CF7-45D1-859A-888252D7BC55}" destId="{1832850B-DECC-4AB6-A9DF-F8A1D4C09DCF}" srcOrd="2" destOrd="0" presId="urn:microsoft.com/office/officeart/2005/8/layout/cycle8"/>
    <dgm:cxn modelId="{D8781A5F-E9DD-4485-A3ED-D8A214838A42}" type="presParOf" srcId="{DC79D9F1-7CF7-45D1-859A-888252D7BC55}" destId="{3EB395C9-DAEF-4EE6-B66D-C504790B2DE2}" srcOrd="3" destOrd="0" presId="urn:microsoft.com/office/officeart/2005/8/layout/cycle8"/>
    <dgm:cxn modelId="{67C93D4E-D8A3-4249-B293-C653A5E7CC7A}" type="presParOf" srcId="{DC79D9F1-7CF7-45D1-859A-888252D7BC55}" destId="{009CB881-E52A-45AE-848D-E05631A31EE0}" srcOrd="4" destOrd="0" presId="urn:microsoft.com/office/officeart/2005/8/layout/cycle8"/>
    <dgm:cxn modelId="{5731C058-0985-4F83-AB46-48B7A1295942}" type="presParOf" srcId="{DC79D9F1-7CF7-45D1-859A-888252D7BC55}" destId="{43A92EBC-75C6-4046-BF4B-5C0B63886471}" srcOrd="5" destOrd="0" presId="urn:microsoft.com/office/officeart/2005/8/layout/cycle8"/>
    <dgm:cxn modelId="{00412219-2D54-4B43-A5AB-B0DF9E1A02A7}" type="presParOf" srcId="{DC79D9F1-7CF7-45D1-859A-888252D7BC55}" destId="{5A3B8821-41D5-487A-B22E-11CC9D3FD5DD}" srcOrd="6" destOrd="0" presId="urn:microsoft.com/office/officeart/2005/8/layout/cycle8"/>
    <dgm:cxn modelId="{826C720A-3D15-4AFB-829D-895CF3EC86FB}" type="presParOf" srcId="{DC79D9F1-7CF7-45D1-859A-888252D7BC55}" destId="{461AD9BC-9C68-41A4-B1EC-68777FDC0E24}" srcOrd="7" destOrd="0" presId="urn:microsoft.com/office/officeart/2005/8/layout/cycle8"/>
    <dgm:cxn modelId="{547D5B0C-8F8A-46B0-9980-48379340A382}" type="presParOf" srcId="{DC79D9F1-7CF7-45D1-859A-888252D7BC55}" destId="{8316DB2C-3A1E-4C59-AEE2-D2D1780E1AC8}" srcOrd="8" destOrd="0" presId="urn:microsoft.com/office/officeart/2005/8/layout/cycle8"/>
    <dgm:cxn modelId="{792D111E-9B36-465E-990A-2EE0DE510AA0}" type="presParOf" srcId="{DC79D9F1-7CF7-45D1-859A-888252D7BC55}" destId="{BAACE7C9-9B04-4087-A23A-AEF0D37F6CB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CA3BFB-EF00-43CD-A1EC-A160D8096608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C23A706D-2F9A-4DFD-8893-1023413C3291}">
      <dgm:prSet phldrT="[Text]"/>
      <dgm:spPr/>
      <dgm:t>
        <a:bodyPr/>
        <a:lstStyle/>
        <a:p>
          <a:r>
            <a:rPr lang="en-US" dirty="0" smtClean="0"/>
            <a:t>School Based Observation</a:t>
          </a:r>
          <a:endParaRPr lang="en-US" dirty="0"/>
        </a:p>
      </dgm:t>
    </dgm:pt>
    <dgm:pt modelId="{E14737A0-1C39-4DEA-9F4D-1413CFF655C0}" type="parTrans" cxnId="{18130844-3CA8-4FB5-9B29-92EF64A17795}">
      <dgm:prSet/>
      <dgm:spPr/>
      <dgm:t>
        <a:bodyPr/>
        <a:lstStyle/>
        <a:p>
          <a:endParaRPr lang="en-US"/>
        </a:p>
      </dgm:t>
    </dgm:pt>
    <dgm:pt modelId="{ECF6976D-348F-495B-BFD3-B0ABA03916C5}" type="sibTrans" cxnId="{18130844-3CA8-4FB5-9B29-92EF64A17795}">
      <dgm:prSet/>
      <dgm:spPr/>
      <dgm:t>
        <a:bodyPr/>
        <a:lstStyle/>
        <a:p>
          <a:endParaRPr lang="en-US"/>
        </a:p>
      </dgm:t>
    </dgm:pt>
    <dgm:pt modelId="{83806391-84F2-450B-BB7D-812DD03F2F11}">
      <dgm:prSet phldrT="[Text]"/>
      <dgm:spPr/>
      <dgm:t>
        <a:bodyPr/>
        <a:lstStyle/>
        <a:p>
          <a:r>
            <a:rPr lang="en-US" dirty="0" smtClean="0"/>
            <a:t>SLP Measurement</a:t>
          </a:r>
          <a:endParaRPr lang="en-US" dirty="0"/>
        </a:p>
      </dgm:t>
    </dgm:pt>
    <dgm:pt modelId="{625019FE-3E44-4402-A6C0-7CB1E7AA072B}" type="parTrans" cxnId="{43F67F59-8C50-4E62-9096-705F8BA19DEC}">
      <dgm:prSet/>
      <dgm:spPr/>
      <dgm:t>
        <a:bodyPr/>
        <a:lstStyle/>
        <a:p>
          <a:endParaRPr lang="en-US"/>
        </a:p>
      </dgm:t>
    </dgm:pt>
    <dgm:pt modelId="{1A7CC4FB-0873-4EFC-82CA-0F32FEB43F37}" type="sibTrans" cxnId="{43F67F59-8C50-4E62-9096-705F8BA19DEC}">
      <dgm:prSet/>
      <dgm:spPr/>
      <dgm:t>
        <a:bodyPr/>
        <a:lstStyle/>
        <a:p>
          <a:endParaRPr lang="en-US"/>
        </a:p>
      </dgm:t>
    </dgm:pt>
    <dgm:pt modelId="{FBD8F734-4AFE-496B-8EFD-0439A75F7D4B}">
      <dgm:prSet phldrT="[Text]"/>
      <dgm:spPr/>
      <dgm:t>
        <a:bodyPr/>
        <a:lstStyle/>
        <a:p>
          <a:r>
            <a:rPr lang="en-US" dirty="0" smtClean="0"/>
            <a:t>SLP Observation</a:t>
          </a:r>
          <a:endParaRPr lang="en-US" dirty="0"/>
        </a:p>
      </dgm:t>
    </dgm:pt>
    <dgm:pt modelId="{37F6D770-9BDF-4A01-BB7E-849952609C93}" type="parTrans" cxnId="{56D4AB59-6140-4380-BB8C-22EAC4A536F1}">
      <dgm:prSet/>
      <dgm:spPr/>
      <dgm:t>
        <a:bodyPr/>
        <a:lstStyle/>
        <a:p>
          <a:endParaRPr lang="en-US"/>
        </a:p>
      </dgm:t>
    </dgm:pt>
    <dgm:pt modelId="{392CD70C-3653-4BF0-A37C-C4D5D9364FD5}" type="sibTrans" cxnId="{56D4AB59-6140-4380-BB8C-22EAC4A536F1}">
      <dgm:prSet/>
      <dgm:spPr/>
      <dgm:t>
        <a:bodyPr/>
        <a:lstStyle/>
        <a:p>
          <a:endParaRPr lang="en-US"/>
        </a:p>
      </dgm:t>
    </dgm:pt>
    <dgm:pt modelId="{A620DECD-5190-4CC1-B4C4-89755F255731}">
      <dgm:prSet phldrT="[Text]"/>
      <dgm:spPr/>
      <dgm:t>
        <a:bodyPr/>
        <a:lstStyle/>
        <a:p>
          <a:r>
            <a:rPr lang="en-US" dirty="0" smtClean="0"/>
            <a:t>School Based Measurement</a:t>
          </a:r>
          <a:endParaRPr lang="en-US" dirty="0"/>
        </a:p>
      </dgm:t>
    </dgm:pt>
    <dgm:pt modelId="{229B7800-3C4B-4D19-9BA2-D15297688C39}" type="parTrans" cxnId="{6DD26DA5-24E4-486E-9FC3-2C5E2FF220DD}">
      <dgm:prSet/>
      <dgm:spPr/>
      <dgm:t>
        <a:bodyPr/>
        <a:lstStyle/>
        <a:p>
          <a:endParaRPr lang="en-US"/>
        </a:p>
      </dgm:t>
    </dgm:pt>
    <dgm:pt modelId="{24587092-2BB5-402D-B179-4F0DB4B48EB6}" type="sibTrans" cxnId="{6DD26DA5-24E4-486E-9FC3-2C5E2FF220DD}">
      <dgm:prSet/>
      <dgm:spPr/>
      <dgm:t>
        <a:bodyPr/>
        <a:lstStyle/>
        <a:p>
          <a:endParaRPr lang="en-US"/>
        </a:p>
      </dgm:t>
    </dgm:pt>
    <dgm:pt modelId="{DC79D9F1-7CF7-45D1-859A-888252D7BC55}" type="pres">
      <dgm:prSet presAssocID="{C4CA3BFB-EF00-43CD-A1EC-A160D8096608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CB092143-A372-4FFB-B128-2CA66B13E285}" type="pres">
      <dgm:prSet presAssocID="{C4CA3BFB-EF00-43CD-A1EC-A160D8096608}" presName="wedge1" presStyleLbl="node1" presStyleIdx="0" presStyleCnt="4"/>
      <dgm:spPr/>
      <dgm:t>
        <a:bodyPr/>
        <a:lstStyle/>
        <a:p>
          <a:endParaRPr lang="en-US"/>
        </a:p>
      </dgm:t>
    </dgm:pt>
    <dgm:pt modelId="{4DC4F209-6119-4FDE-9ED8-5873E9818216}" type="pres">
      <dgm:prSet presAssocID="{C4CA3BFB-EF00-43CD-A1EC-A160D8096608}" presName="dummy1a" presStyleCnt="0"/>
      <dgm:spPr/>
    </dgm:pt>
    <dgm:pt modelId="{1832850B-DECC-4AB6-A9DF-F8A1D4C09DCF}" type="pres">
      <dgm:prSet presAssocID="{C4CA3BFB-EF00-43CD-A1EC-A160D8096608}" presName="dummy1b" presStyleCnt="0"/>
      <dgm:spPr/>
    </dgm:pt>
    <dgm:pt modelId="{3EB395C9-DAEF-4EE6-B66D-C504790B2DE2}" type="pres">
      <dgm:prSet presAssocID="{C4CA3BFB-EF00-43CD-A1EC-A160D809660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CB881-E52A-45AE-848D-E05631A31EE0}" type="pres">
      <dgm:prSet presAssocID="{C4CA3BFB-EF00-43CD-A1EC-A160D8096608}" presName="wedge2" presStyleLbl="node1" presStyleIdx="1" presStyleCnt="4"/>
      <dgm:spPr/>
      <dgm:t>
        <a:bodyPr/>
        <a:lstStyle/>
        <a:p>
          <a:endParaRPr lang="en-US"/>
        </a:p>
      </dgm:t>
    </dgm:pt>
    <dgm:pt modelId="{43A92EBC-75C6-4046-BF4B-5C0B63886471}" type="pres">
      <dgm:prSet presAssocID="{C4CA3BFB-EF00-43CD-A1EC-A160D8096608}" presName="dummy2a" presStyleCnt="0"/>
      <dgm:spPr/>
    </dgm:pt>
    <dgm:pt modelId="{5A3B8821-41D5-487A-B22E-11CC9D3FD5DD}" type="pres">
      <dgm:prSet presAssocID="{C4CA3BFB-EF00-43CD-A1EC-A160D8096608}" presName="dummy2b" presStyleCnt="0"/>
      <dgm:spPr/>
    </dgm:pt>
    <dgm:pt modelId="{461AD9BC-9C68-41A4-B1EC-68777FDC0E24}" type="pres">
      <dgm:prSet presAssocID="{C4CA3BFB-EF00-43CD-A1EC-A160D809660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F98A6-4EC1-4092-B7A2-7C8BC3E66C93}" type="pres">
      <dgm:prSet presAssocID="{C4CA3BFB-EF00-43CD-A1EC-A160D8096608}" presName="wedge3" presStyleLbl="node1" presStyleIdx="2" presStyleCnt="4"/>
      <dgm:spPr/>
      <dgm:t>
        <a:bodyPr/>
        <a:lstStyle/>
        <a:p>
          <a:endParaRPr lang="en-US"/>
        </a:p>
      </dgm:t>
    </dgm:pt>
    <dgm:pt modelId="{747B8E14-0B66-4D1F-8D12-2782E2B82EBA}" type="pres">
      <dgm:prSet presAssocID="{C4CA3BFB-EF00-43CD-A1EC-A160D8096608}" presName="dummy3a" presStyleCnt="0"/>
      <dgm:spPr/>
    </dgm:pt>
    <dgm:pt modelId="{D6C0D41E-C86C-4398-95D6-BB86259BABF6}" type="pres">
      <dgm:prSet presAssocID="{C4CA3BFB-EF00-43CD-A1EC-A160D8096608}" presName="dummy3b" presStyleCnt="0"/>
      <dgm:spPr/>
    </dgm:pt>
    <dgm:pt modelId="{EDF78D2D-2DD7-4021-B976-EC069D3E683C}" type="pres">
      <dgm:prSet presAssocID="{C4CA3BFB-EF00-43CD-A1EC-A160D809660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7CF18-9B91-4FEE-9352-86002351D592}" type="pres">
      <dgm:prSet presAssocID="{C4CA3BFB-EF00-43CD-A1EC-A160D8096608}" presName="wedge4" presStyleLbl="node1" presStyleIdx="3" presStyleCnt="4"/>
      <dgm:spPr/>
      <dgm:t>
        <a:bodyPr/>
        <a:lstStyle/>
        <a:p>
          <a:endParaRPr lang="en-US"/>
        </a:p>
      </dgm:t>
    </dgm:pt>
    <dgm:pt modelId="{06BDC100-2583-4E80-B1EC-72BA6EA75839}" type="pres">
      <dgm:prSet presAssocID="{C4CA3BFB-EF00-43CD-A1EC-A160D8096608}" presName="dummy4a" presStyleCnt="0"/>
      <dgm:spPr/>
    </dgm:pt>
    <dgm:pt modelId="{F86B2C3F-2B78-45EC-B9B4-B824E7D4736F}" type="pres">
      <dgm:prSet presAssocID="{C4CA3BFB-EF00-43CD-A1EC-A160D8096608}" presName="dummy4b" presStyleCnt="0"/>
      <dgm:spPr/>
    </dgm:pt>
    <dgm:pt modelId="{E9B005F3-EDC9-4473-8EF2-1580BF9B6849}" type="pres">
      <dgm:prSet presAssocID="{C4CA3BFB-EF00-43CD-A1EC-A160D809660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6DB2C-3A1E-4C59-AEE2-D2D1780E1AC8}" type="pres">
      <dgm:prSet presAssocID="{ECF6976D-348F-495B-BFD3-B0ABA03916C5}" presName="arrowWedge1" presStyleLbl="fgSibTrans2D1" presStyleIdx="0" presStyleCnt="4"/>
      <dgm:spPr>
        <a:solidFill>
          <a:schemeClr val="accent1"/>
        </a:solidFill>
      </dgm:spPr>
    </dgm:pt>
    <dgm:pt modelId="{2F5F0495-0F4D-47CD-8230-789F8777CE39}" type="pres">
      <dgm:prSet presAssocID="{24587092-2BB5-402D-B179-4F0DB4B48EB6}" presName="arrowWedge2" presStyleLbl="fgSibTrans2D1" presStyleIdx="1" presStyleCnt="4"/>
      <dgm:spPr>
        <a:solidFill>
          <a:schemeClr val="accent1"/>
        </a:solidFill>
      </dgm:spPr>
    </dgm:pt>
    <dgm:pt modelId="{CA3ED942-582C-4B17-AB0D-55B0F130E0F8}" type="pres">
      <dgm:prSet presAssocID="{1A7CC4FB-0873-4EFC-82CA-0F32FEB43F37}" presName="arrowWedge3" presStyleLbl="fgSibTrans2D1" presStyleIdx="2" presStyleCnt="4"/>
      <dgm:spPr>
        <a:solidFill>
          <a:schemeClr val="accent1"/>
        </a:solidFill>
      </dgm:spPr>
    </dgm:pt>
    <dgm:pt modelId="{F0491565-BBA5-4B04-A6C6-AC3C1EAA39EE}" type="pres">
      <dgm:prSet presAssocID="{392CD70C-3653-4BF0-A37C-C4D5D9364FD5}" presName="arrowWedge4" presStyleLbl="fgSibTrans2D1" presStyleIdx="3" presStyleCnt="4"/>
      <dgm:spPr>
        <a:solidFill>
          <a:schemeClr val="accent1"/>
        </a:solidFill>
      </dgm:spPr>
    </dgm:pt>
  </dgm:ptLst>
  <dgm:cxnLst>
    <dgm:cxn modelId="{1E4AC322-CE06-4FD7-AF00-42F94A956F0A}" type="presOf" srcId="{FBD8F734-4AFE-496B-8EFD-0439A75F7D4B}" destId="{3EB395C9-DAEF-4EE6-B66D-C504790B2DE2}" srcOrd="1" destOrd="0" presId="urn:microsoft.com/office/officeart/2005/8/layout/cycle8"/>
    <dgm:cxn modelId="{6DD26DA5-24E4-486E-9FC3-2C5E2FF220DD}" srcId="{C4CA3BFB-EF00-43CD-A1EC-A160D8096608}" destId="{A620DECD-5190-4CC1-B4C4-89755F255731}" srcOrd="1" destOrd="0" parTransId="{229B7800-3C4B-4D19-9BA2-D15297688C39}" sibTransId="{24587092-2BB5-402D-B179-4F0DB4B48EB6}"/>
    <dgm:cxn modelId="{CC94D181-B4A1-4286-A4EF-9C786FE6E90E}" type="presOf" srcId="{FBD8F734-4AFE-496B-8EFD-0439A75F7D4B}" destId="{CB092143-A372-4FFB-B128-2CA66B13E285}" srcOrd="0" destOrd="0" presId="urn:microsoft.com/office/officeart/2005/8/layout/cycle8"/>
    <dgm:cxn modelId="{0222A3AE-27FE-4D14-A74D-4324007FB6BF}" type="presOf" srcId="{C23A706D-2F9A-4DFD-8893-1023413C3291}" destId="{E9B005F3-EDC9-4473-8EF2-1580BF9B6849}" srcOrd="1" destOrd="0" presId="urn:microsoft.com/office/officeart/2005/8/layout/cycle8"/>
    <dgm:cxn modelId="{EB0126A3-362A-486F-BE11-55DE3EA3D675}" type="presOf" srcId="{C23A706D-2F9A-4DFD-8893-1023413C3291}" destId="{BA57CF18-9B91-4FEE-9352-86002351D592}" srcOrd="0" destOrd="0" presId="urn:microsoft.com/office/officeart/2005/8/layout/cycle8"/>
    <dgm:cxn modelId="{1242BBE7-3E94-4B0C-B99E-F54D28DA389C}" type="presOf" srcId="{83806391-84F2-450B-BB7D-812DD03F2F11}" destId="{009CB881-E52A-45AE-848D-E05631A31EE0}" srcOrd="0" destOrd="0" presId="urn:microsoft.com/office/officeart/2005/8/layout/cycle8"/>
    <dgm:cxn modelId="{18130844-3CA8-4FB5-9B29-92EF64A17795}" srcId="{C4CA3BFB-EF00-43CD-A1EC-A160D8096608}" destId="{C23A706D-2F9A-4DFD-8893-1023413C3291}" srcOrd="0" destOrd="0" parTransId="{E14737A0-1C39-4DEA-9F4D-1413CFF655C0}" sibTransId="{ECF6976D-348F-495B-BFD3-B0ABA03916C5}"/>
    <dgm:cxn modelId="{43F67F59-8C50-4E62-9096-705F8BA19DEC}" srcId="{C4CA3BFB-EF00-43CD-A1EC-A160D8096608}" destId="{83806391-84F2-450B-BB7D-812DD03F2F11}" srcOrd="2" destOrd="0" parTransId="{625019FE-3E44-4402-A6C0-7CB1E7AA072B}" sibTransId="{1A7CC4FB-0873-4EFC-82CA-0F32FEB43F37}"/>
    <dgm:cxn modelId="{FC2DB2C5-3CF8-4BF8-8AE9-DDF820B9B611}" type="presOf" srcId="{83806391-84F2-450B-BB7D-812DD03F2F11}" destId="{461AD9BC-9C68-41A4-B1EC-68777FDC0E24}" srcOrd="1" destOrd="0" presId="urn:microsoft.com/office/officeart/2005/8/layout/cycle8"/>
    <dgm:cxn modelId="{3B2D0648-8536-4408-A16A-4A9CA3F3A1E8}" type="presOf" srcId="{C4CA3BFB-EF00-43CD-A1EC-A160D8096608}" destId="{DC79D9F1-7CF7-45D1-859A-888252D7BC55}" srcOrd="0" destOrd="0" presId="urn:microsoft.com/office/officeart/2005/8/layout/cycle8"/>
    <dgm:cxn modelId="{60CF3779-3983-48F4-8E8F-9E65ADF89685}" type="presOf" srcId="{A620DECD-5190-4CC1-B4C4-89755F255731}" destId="{EDF78D2D-2DD7-4021-B976-EC069D3E683C}" srcOrd="1" destOrd="0" presId="urn:microsoft.com/office/officeart/2005/8/layout/cycle8"/>
    <dgm:cxn modelId="{DA55DE4C-7869-4119-AD16-DD0A937E194D}" type="presOf" srcId="{A620DECD-5190-4CC1-B4C4-89755F255731}" destId="{FC8F98A6-4EC1-4092-B7A2-7C8BC3E66C93}" srcOrd="0" destOrd="0" presId="urn:microsoft.com/office/officeart/2005/8/layout/cycle8"/>
    <dgm:cxn modelId="{56D4AB59-6140-4380-BB8C-22EAC4A536F1}" srcId="{C4CA3BFB-EF00-43CD-A1EC-A160D8096608}" destId="{FBD8F734-4AFE-496B-8EFD-0439A75F7D4B}" srcOrd="3" destOrd="0" parTransId="{37F6D770-9BDF-4A01-BB7E-849952609C93}" sibTransId="{392CD70C-3653-4BF0-A37C-C4D5D9364FD5}"/>
    <dgm:cxn modelId="{0976A4BB-EB87-4C52-A604-898A980535B3}" type="presParOf" srcId="{DC79D9F1-7CF7-45D1-859A-888252D7BC55}" destId="{CB092143-A372-4FFB-B128-2CA66B13E285}" srcOrd="0" destOrd="0" presId="urn:microsoft.com/office/officeart/2005/8/layout/cycle8"/>
    <dgm:cxn modelId="{FA0F5D7A-69E4-4382-935A-98465A481391}" type="presParOf" srcId="{DC79D9F1-7CF7-45D1-859A-888252D7BC55}" destId="{4DC4F209-6119-4FDE-9ED8-5873E9818216}" srcOrd="1" destOrd="0" presId="urn:microsoft.com/office/officeart/2005/8/layout/cycle8"/>
    <dgm:cxn modelId="{B665E591-FDB9-4FFE-892E-61E8981620B4}" type="presParOf" srcId="{DC79D9F1-7CF7-45D1-859A-888252D7BC55}" destId="{1832850B-DECC-4AB6-A9DF-F8A1D4C09DCF}" srcOrd="2" destOrd="0" presId="urn:microsoft.com/office/officeart/2005/8/layout/cycle8"/>
    <dgm:cxn modelId="{CBCBFD60-315E-4635-835D-2692F63D2EEB}" type="presParOf" srcId="{DC79D9F1-7CF7-45D1-859A-888252D7BC55}" destId="{3EB395C9-DAEF-4EE6-B66D-C504790B2DE2}" srcOrd="3" destOrd="0" presId="urn:microsoft.com/office/officeart/2005/8/layout/cycle8"/>
    <dgm:cxn modelId="{DF3F9AD1-252A-4947-8F0F-C2CBFC1CF540}" type="presParOf" srcId="{DC79D9F1-7CF7-45D1-859A-888252D7BC55}" destId="{009CB881-E52A-45AE-848D-E05631A31EE0}" srcOrd="4" destOrd="0" presId="urn:microsoft.com/office/officeart/2005/8/layout/cycle8"/>
    <dgm:cxn modelId="{ECFC1051-34A6-4E75-9BB8-077231D15D91}" type="presParOf" srcId="{DC79D9F1-7CF7-45D1-859A-888252D7BC55}" destId="{43A92EBC-75C6-4046-BF4B-5C0B63886471}" srcOrd="5" destOrd="0" presId="urn:microsoft.com/office/officeart/2005/8/layout/cycle8"/>
    <dgm:cxn modelId="{8ED5B6A1-7F06-4484-8D5C-DA04D6C1B987}" type="presParOf" srcId="{DC79D9F1-7CF7-45D1-859A-888252D7BC55}" destId="{5A3B8821-41D5-487A-B22E-11CC9D3FD5DD}" srcOrd="6" destOrd="0" presId="urn:microsoft.com/office/officeart/2005/8/layout/cycle8"/>
    <dgm:cxn modelId="{A0F32E5E-89DA-42B5-A9A5-498187958C19}" type="presParOf" srcId="{DC79D9F1-7CF7-45D1-859A-888252D7BC55}" destId="{461AD9BC-9C68-41A4-B1EC-68777FDC0E24}" srcOrd="7" destOrd="0" presId="urn:microsoft.com/office/officeart/2005/8/layout/cycle8"/>
    <dgm:cxn modelId="{A9753C27-C6D7-4178-9010-07ED312946AE}" type="presParOf" srcId="{DC79D9F1-7CF7-45D1-859A-888252D7BC55}" destId="{FC8F98A6-4EC1-4092-B7A2-7C8BC3E66C93}" srcOrd="8" destOrd="0" presId="urn:microsoft.com/office/officeart/2005/8/layout/cycle8"/>
    <dgm:cxn modelId="{5216763F-0F9E-45C5-8546-0A601EC91AE3}" type="presParOf" srcId="{DC79D9F1-7CF7-45D1-859A-888252D7BC55}" destId="{747B8E14-0B66-4D1F-8D12-2782E2B82EBA}" srcOrd="9" destOrd="0" presId="urn:microsoft.com/office/officeart/2005/8/layout/cycle8"/>
    <dgm:cxn modelId="{16FC63FF-0AC2-403F-8049-47D7ED7F6150}" type="presParOf" srcId="{DC79D9F1-7CF7-45D1-859A-888252D7BC55}" destId="{D6C0D41E-C86C-4398-95D6-BB86259BABF6}" srcOrd="10" destOrd="0" presId="urn:microsoft.com/office/officeart/2005/8/layout/cycle8"/>
    <dgm:cxn modelId="{8F95338C-AA58-4192-9D6A-821067C615A6}" type="presParOf" srcId="{DC79D9F1-7CF7-45D1-859A-888252D7BC55}" destId="{EDF78D2D-2DD7-4021-B976-EC069D3E683C}" srcOrd="11" destOrd="0" presId="urn:microsoft.com/office/officeart/2005/8/layout/cycle8"/>
    <dgm:cxn modelId="{643BD5BB-54F0-46B3-A72B-8AC2B93B947B}" type="presParOf" srcId="{DC79D9F1-7CF7-45D1-859A-888252D7BC55}" destId="{BA57CF18-9B91-4FEE-9352-86002351D592}" srcOrd="12" destOrd="0" presId="urn:microsoft.com/office/officeart/2005/8/layout/cycle8"/>
    <dgm:cxn modelId="{3A3C08AD-3F22-4D34-BE7F-8262DDF81F15}" type="presParOf" srcId="{DC79D9F1-7CF7-45D1-859A-888252D7BC55}" destId="{06BDC100-2583-4E80-B1EC-72BA6EA75839}" srcOrd="13" destOrd="0" presId="urn:microsoft.com/office/officeart/2005/8/layout/cycle8"/>
    <dgm:cxn modelId="{30F90891-7F50-41DC-936B-E23E6256506D}" type="presParOf" srcId="{DC79D9F1-7CF7-45D1-859A-888252D7BC55}" destId="{F86B2C3F-2B78-45EC-B9B4-B824E7D4736F}" srcOrd="14" destOrd="0" presId="urn:microsoft.com/office/officeart/2005/8/layout/cycle8"/>
    <dgm:cxn modelId="{E1A60125-EAB4-4DFF-8C21-45B0E5A7CBDB}" type="presParOf" srcId="{DC79D9F1-7CF7-45D1-859A-888252D7BC55}" destId="{E9B005F3-EDC9-4473-8EF2-1580BF9B6849}" srcOrd="15" destOrd="0" presId="urn:microsoft.com/office/officeart/2005/8/layout/cycle8"/>
    <dgm:cxn modelId="{AA8ED1ED-B7C5-461A-8B36-AFBE53E0121B}" type="presParOf" srcId="{DC79D9F1-7CF7-45D1-859A-888252D7BC55}" destId="{8316DB2C-3A1E-4C59-AEE2-D2D1780E1AC8}" srcOrd="16" destOrd="0" presId="urn:microsoft.com/office/officeart/2005/8/layout/cycle8"/>
    <dgm:cxn modelId="{E24B21BB-A21B-4CBE-8BDB-76C223C70FED}" type="presParOf" srcId="{DC79D9F1-7CF7-45D1-859A-888252D7BC55}" destId="{2F5F0495-0F4D-47CD-8230-789F8777CE39}" srcOrd="17" destOrd="0" presId="urn:microsoft.com/office/officeart/2005/8/layout/cycle8"/>
    <dgm:cxn modelId="{067F2C96-36AB-4610-918D-FF78B04E8B51}" type="presParOf" srcId="{DC79D9F1-7CF7-45D1-859A-888252D7BC55}" destId="{CA3ED942-582C-4B17-AB0D-55B0F130E0F8}" srcOrd="18" destOrd="0" presId="urn:microsoft.com/office/officeart/2005/8/layout/cycle8"/>
    <dgm:cxn modelId="{3C9E90E2-5694-4B77-92A1-12BD77648A17}" type="presParOf" srcId="{DC79D9F1-7CF7-45D1-859A-888252D7BC55}" destId="{F0491565-BBA5-4B04-A6C6-AC3C1EAA39E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A3BFB-EF00-43CD-A1EC-A160D8096608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C23A706D-2F9A-4DFD-8893-1023413C3291}">
      <dgm:prSet phldrT="[Text]"/>
      <dgm:spPr/>
      <dgm:t>
        <a:bodyPr/>
        <a:lstStyle/>
        <a:p>
          <a:r>
            <a:rPr lang="en-US" dirty="0" smtClean="0"/>
            <a:t>School Based Observation</a:t>
          </a:r>
          <a:endParaRPr lang="en-US" dirty="0"/>
        </a:p>
      </dgm:t>
    </dgm:pt>
    <dgm:pt modelId="{E14737A0-1C39-4DEA-9F4D-1413CFF655C0}" type="parTrans" cxnId="{18130844-3CA8-4FB5-9B29-92EF64A17795}">
      <dgm:prSet/>
      <dgm:spPr/>
      <dgm:t>
        <a:bodyPr/>
        <a:lstStyle/>
        <a:p>
          <a:endParaRPr lang="en-US"/>
        </a:p>
      </dgm:t>
    </dgm:pt>
    <dgm:pt modelId="{ECF6976D-348F-495B-BFD3-B0ABA03916C5}" type="sibTrans" cxnId="{18130844-3CA8-4FB5-9B29-92EF64A17795}">
      <dgm:prSet/>
      <dgm:spPr/>
      <dgm:t>
        <a:bodyPr/>
        <a:lstStyle/>
        <a:p>
          <a:endParaRPr lang="en-US"/>
        </a:p>
      </dgm:t>
    </dgm:pt>
    <dgm:pt modelId="{25AA0FAF-C39F-4033-9253-A2E769BC3176}">
      <dgm:prSet phldrT="[Text]"/>
      <dgm:spPr/>
      <dgm:t>
        <a:bodyPr/>
        <a:lstStyle/>
        <a:p>
          <a:endParaRPr lang="en-US" dirty="0"/>
        </a:p>
      </dgm:t>
    </dgm:pt>
    <dgm:pt modelId="{2103BEA0-3805-4716-AE73-21FA010E1DA2}" type="parTrans" cxnId="{EC35457B-7954-4CE7-9B07-9A01A2F3D1A8}">
      <dgm:prSet/>
      <dgm:spPr/>
      <dgm:t>
        <a:bodyPr/>
        <a:lstStyle/>
        <a:p>
          <a:endParaRPr lang="en-US"/>
        </a:p>
      </dgm:t>
    </dgm:pt>
    <dgm:pt modelId="{BD9F8092-79CD-4AD4-B290-3B8DADDCB03B}" type="sibTrans" cxnId="{EC35457B-7954-4CE7-9B07-9A01A2F3D1A8}">
      <dgm:prSet/>
      <dgm:spPr/>
      <dgm:t>
        <a:bodyPr/>
        <a:lstStyle/>
        <a:p>
          <a:endParaRPr lang="en-US"/>
        </a:p>
      </dgm:t>
    </dgm:pt>
    <dgm:pt modelId="{DA7DBBE4-91F7-4FE9-A890-DC989A4CBAC7}">
      <dgm:prSet phldrT="[Text]"/>
      <dgm:spPr/>
      <dgm:t>
        <a:bodyPr/>
        <a:lstStyle/>
        <a:p>
          <a:endParaRPr lang="en-US" dirty="0"/>
        </a:p>
      </dgm:t>
    </dgm:pt>
    <dgm:pt modelId="{88466DEB-3E72-42A7-ABE9-E737A08A25A1}" type="parTrans" cxnId="{B251D70F-ED3F-43F2-9632-5AC598347624}">
      <dgm:prSet/>
      <dgm:spPr/>
      <dgm:t>
        <a:bodyPr/>
        <a:lstStyle/>
        <a:p>
          <a:endParaRPr lang="en-US"/>
        </a:p>
      </dgm:t>
    </dgm:pt>
    <dgm:pt modelId="{F9A8CB7A-47C6-458E-9D51-30894E38F6F7}" type="sibTrans" cxnId="{B251D70F-ED3F-43F2-9632-5AC598347624}">
      <dgm:prSet/>
      <dgm:spPr/>
      <dgm:t>
        <a:bodyPr/>
        <a:lstStyle/>
        <a:p>
          <a:endParaRPr lang="en-US"/>
        </a:p>
      </dgm:t>
    </dgm:pt>
    <dgm:pt modelId="{C9CB1B28-E10D-4758-9DD0-7B28D5B88560}">
      <dgm:prSet phldrT="[Text]"/>
      <dgm:spPr/>
      <dgm:t>
        <a:bodyPr/>
        <a:lstStyle/>
        <a:p>
          <a:endParaRPr lang="en-US" dirty="0"/>
        </a:p>
      </dgm:t>
    </dgm:pt>
    <dgm:pt modelId="{D3C5DBEF-7368-4CD9-B5F4-FA2D800E5C66}" type="parTrans" cxnId="{D213DF03-D348-431A-B94D-1566B188A777}">
      <dgm:prSet/>
      <dgm:spPr/>
      <dgm:t>
        <a:bodyPr/>
        <a:lstStyle/>
        <a:p>
          <a:endParaRPr lang="en-US"/>
        </a:p>
      </dgm:t>
    </dgm:pt>
    <dgm:pt modelId="{DC14D436-6A74-4EE9-B370-70463B75B7C5}" type="sibTrans" cxnId="{D213DF03-D348-431A-B94D-1566B188A777}">
      <dgm:prSet/>
      <dgm:spPr/>
      <dgm:t>
        <a:bodyPr/>
        <a:lstStyle/>
        <a:p>
          <a:endParaRPr lang="en-US"/>
        </a:p>
      </dgm:t>
    </dgm:pt>
    <dgm:pt modelId="{DC79D9F1-7CF7-45D1-859A-888252D7BC55}" type="pres">
      <dgm:prSet presAssocID="{C4CA3BFB-EF00-43CD-A1EC-A160D8096608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CB092143-A372-4FFB-B128-2CA66B13E285}" type="pres">
      <dgm:prSet presAssocID="{C4CA3BFB-EF00-43CD-A1EC-A160D8096608}" presName="wedge1" presStyleLbl="node1" presStyleIdx="0" presStyleCnt="4"/>
      <dgm:spPr/>
      <dgm:t>
        <a:bodyPr/>
        <a:lstStyle/>
        <a:p>
          <a:endParaRPr lang="en-US"/>
        </a:p>
      </dgm:t>
    </dgm:pt>
    <dgm:pt modelId="{4DC4F209-6119-4FDE-9ED8-5873E9818216}" type="pres">
      <dgm:prSet presAssocID="{C4CA3BFB-EF00-43CD-A1EC-A160D8096608}" presName="dummy1a" presStyleCnt="0"/>
      <dgm:spPr/>
    </dgm:pt>
    <dgm:pt modelId="{1832850B-DECC-4AB6-A9DF-F8A1D4C09DCF}" type="pres">
      <dgm:prSet presAssocID="{C4CA3BFB-EF00-43CD-A1EC-A160D8096608}" presName="dummy1b" presStyleCnt="0"/>
      <dgm:spPr/>
    </dgm:pt>
    <dgm:pt modelId="{3EB395C9-DAEF-4EE6-B66D-C504790B2DE2}" type="pres">
      <dgm:prSet presAssocID="{C4CA3BFB-EF00-43CD-A1EC-A160D809660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CB881-E52A-45AE-848D-E05631A31EE0}" type="pres">
      <dgm:prSet presAssocID="{C4CA3BFB-EF00-43CD-A1EC-A160D8096608}" presName="wedge2" presStyleLbl="node1" presStyleIdx="1" presStyleCnt="4"/>
      <dgm:spPr/>
      <dgm:t>
        <a:bodyPr/>
        <a:lstStyle/>
        <a:p>
          <a:endParaRPr lang="en-US"/>
        </a:p>
      </dgm:t>
    </dgm:pt>
    <dgm:pt modelId="{43A92EBC-75C6-4046-BF4B-5C0B63886471}" type="pres">
      <dgm:prSet presAssocID="{C4CA3BFB-EF00-43CD-A1EC-A160D8096608}" presName="dummy2a" presStyleCnt="0"/>
      <dgm:spPr/>
    </dgm:pt>
    <dgm:pt modelId="{5A3B8821-41D5-487A-B22E-11CC9D3FD5DD}" type="pres">
      <dgm:prSet presAssocID="{C4CA3BFB-EF00-43CD-A1EC-A160D8096608}" presName="dummy2b" presStyleCnt="0"/>
      <dgm:spPr/>
    </dgm:pt>
    <dgm:pt modelId="{461AD9BC-9C68-41A4-B1EC-68777FDC0E24}" type="pres">
      <dgm:prSet presAssocID="{C4CA3BFB-EF00-43CD-A1EC-A160D809660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F98A6-4EC1-4092-B7A2-7C8BC3E66C93}" type="pres">
      <dgm:prSet presAssocID="{C4CA3BFB-EF00-43CD-A1EC-A160D8096608}" presName="wedge3" presStyleLbl="node1" presStyleIdx="2" presStyleCnt="4"/>
      <dgm:spPr/>
      <dgm:t>
        <a:bodyPr/>
        <a:lstStyle/>
        <a:p>
          <a:endParaRPr lang="en-US"/>
        </a:p>
      </dgm:t>
    </dgm:pt>
    <dgm:pt modelId="{747B8E14-0B66-4D1F-8D12-2782E2B82EBA}" type="pres">
      <dgm:prSet presAssocID="{C4CA3BFB-EF00-43CD-A1EC-A160D8096608}" presName="dummy3a" presStyleCnt="0"/>
      <dgm:spPr/>
    </dgm:pt>
    <dgm:pt modelId="{D6C0D41E-C86C-4398-95D6-BB86259BABF6}" type="pres">
      <dgm:prSet presAssocID="{C4CA3BFB-EF00-43CD-A1EC-A160D8096608}" presName="dummy3b" presStyleCnt="0"/>
      <dgm:spPr/>
    </dgm:pt>
    <dgm:pt modelId="{EDF78D2D-2DD7-4021-B976-EC069D3E683C}" type="pres">
      <dgm:prSet presAssocID="{C4CA3BFB-EF00-43CD-A1EC-A160D809660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7CF18-9B91-4FEE-9352-86002351D592}" type="pres">
      <dgm:prSet presAssocID="{C4CA3BFB-EF00-43CD-A1EC-A160D8096608}" presName="wedge4" presStyleLbl="node1" presStyleIdx="3" presStyleCnt="4"/>
      <dgm:spPr/>
      <dgm:t>
        <a:bodyPr/>
        <a:lstStyle/>
        <a:p>
          <a:endParaRPr lang="en-US"/>
        </a:p>
      </dgm:t>
    </dgm:pt>
    <dgm:pt modelId="{06BDC100-2583-4E80-B1EC-72BA6EA75839}" type="pres">
      <dgm:prSet presAssocID="{C4CA3BFB-EF00-43CD-A1EC-A160D8096608}" presName="dummy4a" presStyleCnt="0"/>
      <dgm:spPr/>
    </dgm:pt>
    <dgm:pt modelId="{F86B2C3F-2B78-45EC-B9B4-B824E7D4736F}" type="pres">
      <dgm:prSet presAssocID="{C4CA3BFB-EF00-43CD-A1EC-A160D8096608}" presName="dummy4b" presStyleCnt="0"/>
      <dgm:spPr/>
    </dgm:pt>
    <dgm:pt modelId="{E9B005F3-EDC9-4473-8EF2-1580BF9B6849}" type="pres">
      <dgm:prSet presAssocID="{C4CA3BFB-EF00-43CD-A1EC-A160D809660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6DB2C-3A1E-4C59-AEE2-D2D1780E1AC8}" type="pres">
      <dgm:prSet presAssocID="{ECF6976D-348F-495B-BFD3-B0ABA03916C5}" presName="arrowWedge1" presStyleLbl="fgSibTrans2D1" presStyleIdx="0" presStyleCnt="4"/>
      <dgm:spPr>
        <a:solidFill>
          <a:schemeClr val="accent1"/>
        </a:solidFill>
      </dgm:spPr>
    </dgm:pt>
    <dgm:pt modelId="{6A0D9F20-9108-46D3-BC15-630E98B1C0E0}" type="pres">
      <dgm:prSet presAssocID="{F9A8CB7A-47C6-458E-9D51-30894E38F6F7}" presName="arrowWedge2" presStyleLbl="fgSibTrans2D1" presStyleIdx="1" presStyleCnt="4"/>
      <dgm:spPr>
        <a:solidFill>
          <a:schemeClr val="accent1"/>
        </a:solidFill>
      </dgm:spPr>
    </dgm:pt>
    <dgm:pt modelId="{9F9094A6-DAB6-4E72-9068-E7DA53DA80DE}" type="pres">
      <dgm:prSet presAssocID="{DC14D436-6A74-4EE9-B370-70463B75B7C5}" presName="arrowWedge3" presStyleLbl="fgSibTrans2D1" presStyleIdx="2" presStyleCnt="4"/>
      <dgm:spPr>
        <a:solidFill>
          <a:schemeClr val="accent1"/>
        </a:solidFill>
      </dgm:spPr>
    </dgm:pt>
    <dgm:pt modelId="{B720F92F-838B-4627-A2FF-6AF4DF6B6FBF}" type="pres">
      <dgm:prSet presAssocID="{BD9F8092-79CD-4AD4-B290-3B8DADDCB03B}" presName="arrowWedge4" presStyleLbl="fgSibTrans2D1" presStyleIdx="3" presStyleCnt="4"/>
      <dgm:spPr>
        <a:solidFill>
          <a:schemeClr val="accent1"/>
        </a:solidFill>
      </dgm:spPr>
    </dgm:pt>
  </dgm:ptLst>
  <dgm:cxnLst>
    <dgm:cxn modelId="{D213DF03-D348-431A-B94D-1566B188A777}" srcId="{C4CA3BFB-EF00-43CD-A1EC-A160D8096608}" destId="{C9CB1B28-E10D-4758-9DD0-7B28D5B88560}" srcOrd="2" destOrd="0" parTransId="{D3C5DBEF-7368-4CD9-B5F4-FA2D800E5C66}" sibTransId="{DC14D436-6A74-4EE9-B370-70463B75B7C5}"/>
    <dgm:cxn modelId="{18130844-3CA8-4FB5-9B29-92EF64A17795}" srcId="{C4CA3BFB-EF00-43CD-A1EC-A160D8096608}" destId="{C23A706D-2F9A-4DFD-8893-1023413C3291}" srcOrd="0" destOrd="0" parTransId="{E14737A0-1C39-4DEA-9F4D-1413CFF655C0}" sibTransId="{ECF6976D-348F-495B-BFD3-B0ABA03916C5}"/>
    <dgm:cxn modelId="{A8AA9DE3-63C1-4AB8-A904-9FB91AB43A9A}" type="presOf" srcId="{25AA0FAF-C39F-4033-9253-A2E769BC3176}" destId="{3EB395C9-DAEF-4EE6-B66D-C504790B2DE2}" srcOrd="1" destOrd="0" presId="urn:microsoft.com/office/officeart/2005/8/layout/cycle8"/>
    <dgm:cxn modelId="{117B695F-EA53-445E-8616-D168C72BECB5}" type="presOf" srcId="{C9CB1B28-E10D-4758-9DD0-7B28D5B88560}" destId="{009CB881-E52A-45AE-848D-E05631A31EE0}" srcOrd="0" destOrd="0" presId="urn:microsoft.com/office/officeart/2005/8/layout/cycle8"/>
    <dgm:cxn modelId="{037B1DDB-A2A0-4CD4-A908-AE870F9CB153}" type="presOf" srcId="{C23A706D-2F9A-4DFD-8893-1023413C3291}" destId="{BA57CF18-9B91-4FEE-9352-86002351D592}" srcOrd="0" destOrd="0" presId="urn:microsoft.com/office/officeart/2005/8/layout/cycle8"/>
    <dgm:cxn modelId="{EC35457B-7954-4CE7-9B07-9A01A2F3D1A8}" srcId="{C4CA3BFB-EF00-43CD-A1EC-A160D8096608}" destId="{25AA0FAF-C39F-4033-9253-A2E769BC3176}" srcOrd="3" destOrd="0" parTransId="{2103BEA0-3805-4716-AE73-21FA010E1DA2}" sibTransId="{BD9F8092-79CD-4AD4-B290-3B8DADDCB03B}"/>
    <dgm:cxn modelId="{CEE5CF92-E2BD-43C7-B4A7-8DFDED4A0BD0}" type="presOf" srcId="{DA7DBBE4-91F7-4FE9-A890-DC989A4CBAC7}" destId="{FC8F98A6-4EC1-4092-B7A2-7C8BC3E66C93}" srcOrd="0" destOrd="0" presId="urn:microsoft.com/office/officeart/2005/8/layout/cycle8"/>
    <dgm:cxn modelId="{B251D70F-ED3F-43F2-9632-5AC598347624}" srcId="{C4CA3BFB-EF00-43CD-A1EC-A160D8096608}" destId="{DA7DBBE4-91F7-4FE9-A890-DC989A4CBAC7}" srcOrd="1" destOrd="0" parTransId="{88466DEB-3E72-42A7-ABE9-E737A08A25A1}" sibTransId="{F9A8CB7A-47C6-458E-9D51-30894E38F6F7}"/>
    <dgm:cxn modelId="{00FCD58B-0F96-4EAC-A3F0-DEB977B3F757}" type="presOf" srcId="{DA7DBBE4-91F7-4FE9-A890-DC989A4CBAC7}" destId="{EDF78D2D-2DD7-4021-B976-EC069D3E683C}" srcOrd="1" destOrd="0" presId="urn:microsoft.com/office/officeart/2005/8/layout/cycle8"/>
    <dgm:cxn modelId="{5F2FD3A9-5B2B-4111-9590-4DCCDBA9370F}" type="presOf" srcId="{C4CA3BFB-EF00-43CD-A1EC-A160D8096608}" destId="{DC79D9F1-7CF7-45D1-859A-888252D7BC55}" srcOrd="0" destOrd="0" presId="urn:microsoft.com/office/officeart/2005/8/layout/cycle8"/>
    <dgm:cxn modelId="{EFA52FB6-EAFC-4E95-BE97-5176FD6BFE40}" type="presOf" srcId="{C23A706D-2F9A-4DFD-8893-1023413C3291}" destId="{E9B005F3-EDC9-4473-8EF2-1580BF9B6849}" srcOrd="1" destOrd="0" presId="urn:microsoft.com/office/officeart/2005/8/layout/cycle8"/>
    <dgm:cxn modelId="{5F142367-1FFC-40F8-935B-FB93F4FB4E4F}" type="presOf" srcId="{25AA0FAF-C39F-4033-9253-A2E769BC3176}" destId="{CB092143-A372-4FFB-B128-2CA66B13E285}" srcOrd="0" destOrd="0" presId="urn:microsoft.com/office/officeart/2005/8/layout/cycle8"/>
    <dgm:cxn modelId="{9586522C-0313-4C37-8BA8-4668A65A0370}" type="presOf" srcId="{C9CB1B28-E10D-4758-9DD0-7B28D5B88560}" destId="{461AD9BC-9C68-41A4-B1EC-68777FDC0E24}" srcOrd="1" destOrd="0" presId="urn:microsoft.com/office/officeart/2005/8/layout/cycle8"/>
    <dgm:cxn modelId="{C6DB3DBC-3F9D-4ABF-8AA0-C4E2518E3704}" type="presParOf" srcId="{DC79D9F1-7CF7-45D1-859A-888252D7BC55}" destId="{CB092143-A372-4FFB-B128-2CA66B13E285}" srcOrd="0" destOrd="0" presId="urn:microsoft.com/office/officeart/2005/8/layout/cycle8"/>
    <dgm:cxn modelId="{9AA98BBD-A05A-4849-9D3A-8430E6A345D7}" type="presParOf" srcId="{DC79D9F1-7CF7-45D1-859A-888252D7BC55}" destId="{4DC4F209-6119-4FDE-9ED8-5873E9818216}" srcOrd="1" destOrd="0" presId="urn:microsoft.com/office/officeart/2005/8/layout/cycle8"/>
    <dgm:cxn modelId="{1DBB6441-66B4-4DD5-A025-708760070AD8}" type="presParOf" srcId="{DC79D9F1-7CF7-45D1-859A-888252D7BC55}" destId="{1832850B-DECC-4AB6-A9DF-F8A1D4C09DCF}" srcOrd="2" destOrd="0" presId="urn:microsoft.com/office/officeart/2005/8/layout/cycle8"/>
    <dgm:cxn modelId="{A176745A-668B-486B-832C-1E85D2907B93}" type="presParOf" srcId="{DC79D9F1-7CF7-45D1-859A-888252D7BC55}" destId="{3EB395C9-DAEF-4EE6-B66D-C504790B2DE2}" srcOrd="3" destOrd="0" presId="urn:microsoft.com/office/officeart/2005/8/layout/cycle8"/>
    <dgm:cxn modelId="{813F2104-1A6C-474B-B302-582F6048AAD8}" type="presParOf" srcId="{DC79D9F1-7CF7-45D1-859A-888252D7BC55}" destId="{009CB881-E52A-45AE-848D-E05631A31EE0}" srcOrd="4" destOrd="0" presId="urn:microsoft.com/office/officeart/2005/8/layout/cycle8"/>
    <dgm:cxn modelId="{B8FD32D5-A48D-423D-A883-C2A9A3CF123D}" type="presParOf" srcId="{DC79D9F1-7CF7-45D1-859A-888252D7BC55}" destId="{43A92EBC-75C6-4046-BF4B-5C0B63886471}" srcOrd="5" destOrd="0" presId="urn:microsoft.com/office/officeart/2005/8/layout/cycle8"/>
    <dgm:cxn modelId="{0AFF4F5D-FEC2-438B-90C4-58473173EC6E}" type="presParOf" srcId="{DC79D9F1-7CF7-45D1-859A-888252D7BC55}" destId="{5A3B8821-41D5-487A-B22E-11CC9D3FD5DD}" srcOrd="6" destOrd="0" presId="urn:microsoft.com/office/officeart/2005/8/layout/cycle8"/>
    <dgm:cxn modelId="{C8279C75-61D3-40D1-BC06-C7789556CC7F}" type="presParOf" srcId="{DC79D9F1-7CF7-45D1-859A-888252D7BC55}" destId="{461AD9BC-9C68-41A4-B1EC-68777FDC0E24}" srcOrd="7" destOrd="0" presId="urn:microsoft.com/office/officeart/2005/8/layout/cycle8"/>
    <dgm:cxn modelId="{D403ABEE-7E47-4FEB-B314-4F69A495E73F}" type="presParOf" srcId="{DC79D9F1-7CF7-45D1-859A-888252D7BC55}" destId="{FC8F98A6-4EC1-4092-B7A2-7C8BC3E66C93}" srcOrd="8" destOrd="0" presId="urn:microsoft.com/office/officeart/2005/8/layout/cycle8"/>
    <dgm:cxn modelId="{AED78A84-0055-4738-A18B-5728EFC59079}" type="presParOf" srcId="{DC79D9F1-7CF7-45D1-859A-888252D7BC55}" destId="{747B8E14-0B66-4D1F-8D12-2782E2B82EBA}" srcOrd="9" destOrd="0" presId="urn:microsoft.com/office/officeart/2005/8/layout/cycle8"/>
    <dgm:cxn modelId="{DCA53985-0D8F-45BD-B24A-8D60E7DEB7DE}" type="presParOf" srcId="{DC79D9F1-7CF7-45D1-859A-888252D7BC55}" destId="{D6C0D41E-C86C-4398-95D6-BB86259BABF6}" srcOrd="10" destOrd="0" presId="urn:microsoft.com/office/officeart/2005/8/layout/cycle8"/>
    <dgm:cxn modelId="{789C0916-45FD-49F1-ACFF-26543079D06D}" type="presParOf" srcId="{DC79D9F1-7CF7-45D1-859A-888252D7BC55}" destId="{EDF78D2D-2DD7-4021-B976-EC069D3E683C}" srcOrd="11" destOrd="0" presId="urn:microsoft.com/office/officeart/2005/8/layout/cycle8"/>
    <dgm:cxn modelId="{7109305A-E9AF-4FA8-9F2C-449BD910D2AD}" type="presParOf" srcId="{DC79D9F1-7CF7-45D1-859A-888252D7BC55}" destId="{BA57CF18-9B91-4FEE-9352-86002351D592}" srcOrd="12" destOrd="0" presId="urn:microsoft.com/office/officeart/2005/8/layout/cycle8"/>
    <dgm:cxn modelId="{E2BF1103-506C-47BE-8F4A-D2952C75D7E7}" type="presParOf" srcId="{DC79D9F1-7CF7-45D1-859A-888252D7BC55}" destId="{06BDC100-2583-4E80-B1EC-72BA6EA75839}" srcOrd="13" destOrd="0" presId="urn:microsoft.com/office/officeart/2005/8/layout/cycle8"/>
    <dgm:cxn modelId="{C2730562-2837-4FA2-B303-00B917C804A1}" type="presParOf" srcId="{DC79D9F1-7CF7-45D1-859A-888252D7BC55}" destId="{F86B2C3F-2B78-45EC-B9B4-B824E7D4736F}" srcOrd="14" destOrd="0" presId="urn:microsoft.com/office/officeart/2005/8/layout/cycle8"/>
    <dgm:cxn modelId="{3F6CC2F7-A042-4E77-B330-E922254D3CD5}" type="presParOf" srcId="{DC79D9F1-7CF7-45D1-859A-888252D7BC55}" destId="{E9B005F3-EDC9-4473-8EF2-1580BF9B6849}" srcOrd="15" destOrd="0" presId="urn:microsoft.com/office/officeart/2005/8/layout/cycle8"/>
    <dgm:cxn modelId="{6500CB47-A3DD-4F81-A130-780FFD530ABA}" type="presParOf" srcId="{DC79D9F1-7CF7-45D1-859A-888252D7BC55}" destId="{8316DB2C-3A1E-4C59-AEE2-D2D1780E1AC8}" srcOrd="16" destOrd="0" presId="urn:microsoft.com/office/officeart/2005/8/layout/cycle8"/>
    <dgm:cxn modelId="{55B601A4-AEF3-4AA1-9F0F-36D86C084590}" type="presParOf" srcId="{DC79D9F1-7CF7-45D1-859A-888252D7BC55}" destId="{6A0D9F20-9108-46D3-BC15-630E98B1C0E0}" srcOrd="17" destOrd="0" presId="urn:microsoft.com/office/officeart/2005/8/layout/cycle8"/>
    <dgm:cxn modelId="{A0A7AAD9-0B40-4730-A8AC-188541783C47}" type="presParOf" srcId="{DC79D9F1-7CF7-45D1-859A-888252D7BC55}" destId="{9F9094A6-DAB6-4E72-9068-E7DA53DA80DE}" srcOrd="18" destOrd="0" presId="urn:microsoft.com/office/officeart/2005/8/layout/cycle8"/>
    <dgm:cxn modelId="{3C539A24-9E75-4075-B53F-03BC59DE460D}" type="presParOf" srcId="{DC79D9F1-7CF7-45D1-859A-888252D7BC55}" destId="{B720F92F-838B-4627-A2FF-6AF4DF6B6FB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CA3BFB-EF00-43CD-A1EC-A160D8096608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C23A706D-2F9A-4DFD-8893-1023413C3291}">
      <dgm:prSet phldrT="[Text]"/>
      <dgm:spPr/>
      <dgm:t>
        <a:bodyPr/>
        <a:lstStyle/>
        <a:p>
          <a:endParaRPr lang="en-US" dirty="0"/>
        </a:p>
      </dgm:t>
    </dgm:pt>
    <dgm:pt modelId="{E14737A0-1C39-4DEA-9F4D-1413CFF655C0}" type="parTrans" cxnId="{18130844-3CA8-4FB5-9B29-92EF64A17795}">
      <dgm:prSet/>
      <dgm:spPr/>
      <dgm:t>
        <a:bodyPr/>
        <a:lstStyle/>
        <a:p>
          <a:endParaRPr lang="en-US"/>
        </a:p>
      </dgm:t>
    </dgm:pt>
    <dgm:pt modelId="{ECF6976D-348F-495B-BFD3-B0ABA03916C5}" type="sibTrans" cxnId="{18130844-3CA8-4FB5-9B29-92EF64A17795}">
      <dgm:prSet/>
      <dgm:spPr/>
      <dgm:t>
        <a:bodyPr/>
        <a:lstStyle/>
        <a:p>
          <a:endParaRPr lang="en-US"/>
        </a:p>
      </dgm:t>
    </dgm:pt>
    <dgm:pt modelId="{83806391-84F2-450B-BB7D-812DD03F2F11}">
      <dgm:prSet phldrT="[Text]"/>
      <dgm:spPr/>
      <dgm:t>
        <a:bodyPr/>
        <a:lstStyle/>
        <a:p>
          <a:endParaRPr lang="en-US" dirty="0"/>
        </a:p>
      </dgm:t>
    </dgm:pt>
    <dgm:pt modelId="{625019FE-3E44-4402-A6C0-7CB1E7AA072B}" type="parTrans" cxnId="{43F67F59-8C50-4E62-9096-705F8BA19DEC}">
      <dgm:prSet/>
      <dgm:spPr/>
      <dgm:t>
        <a:bodyPr/>
        <a:lstStyle/>
        <a:p>
          <a:endParaRPr lang="en-US"/>
        </a:p>
      </dgm:t>
    </dgm:pt>
    <dgm:pt modelId="{1A7CC4FB-0873-4EFC-82CA-0F32FEB43F37}" type="sibTrans" cxnId="{43F67F59-8C50-4E62-9096-705F8BA19DEC}">
      <dgm:prSet/>
      <dgm:spPr/>
      <dgm:t>
        <a:bodyPr/>
        <a:lstStyle/>
        <a:p>
          <a:endParaRPr lang="en-US"/>
        </a:p>
      </dgm:t>
    </dgm:pt>
    <dgm:pt modelId="{D9C1B30A-9B12-4566-9E5A-3C75C0F2A74B}">
      <dgm:prSet phldrT="[Text]"/>
      <dgm:spPr/>
      <dgm:t>
        <a:bodyPr/>
        <a:lstStyle/>
        <a:p>
          <a:endParaRPr lang="en-US" dirty="0"/>
        </a:p>
      </dgm:t>
    </dgm:pt>
    <dgm:pt modelId="{31473440-331B-40E5-AB4B-10C374D44371}" type="parTrans" cxnId="{42F4C959-943C-4E20-83A2-841CEF4E7797}">
      <dgm:prSet/>
      <dgm:spPr/>
      <dgm:t>
        <a:bodyPr/>
        <a:lstStyle/>
        <a:p>
          <a:endParaRPr lang="en-US"/>
        </a:p>
      </dgm:t>
    </dgm:pt>
    <dgm:pt modelId="{D11AF32D-850E-4088-9EE0-66D3C0758FCA}" type="sibTrans" cxnId="{42F4C959-943C-4E20-83A2-841CEF4E7797}">
      <dgm:prSet/>
      <dgm:spPr/>
      <dgm:t>
        <a:bodyPr/>
        <a:lstStyle/>
        <a:p>
          <a:endParaRPr lang="en-US"/>
        </a:p>
      </dgm:t>
    </dgm:pt>
    <dgm:pt modelId="{765D06FA-2306-4676-A9FB-A9DC5DA99E57}">
      <dgm:prSet phldrT="[Text]"/>
      <dgm:spPr/>
      <dgm:t>
        <a:bodyPr/>
        <a:lstStyle/>
        <a:p>
          <a:r>
            <a:rPr lang="en-US" smtClean="0"/>
            <a:t>School Based Measurement</a:t>
          </a:r>
          <a:endParaRPr lang="en-US" dirty="0"/>
        </a:p>
      </dgm:t>
    </dgm:pt>
    <dgm:pt modelId="{626C0999-8DAD-4CAC-8E2C-B58E8EBF4E60}" type="parTrans" cxnId="{23FE8773-7C24-490C-9AF4-0985B5DF3AF6}">
      <dgm:prSet/>
      <dgm:spPr/>
      <dgm:t>
        <a:bodyPr/>
        <a:lstStyle/>
        <a:p>
          <a:endParaRPr lang="en-US"/>
        </a:p>
      </dgm:t>
    </dgm:pt>
    <dgm:pt modelId="{FE5FD267-25E2-4150-B6B5-2BC8BCC3B026}" type="sibTrans" cxnId="{23FE8773-7C24-490C-9AF4-0985B5DF3AF6}">
      <dgm:prSet/>
      <dgm:spPr/>
      <dgm:t>
        <a:bodyPr/>
        <a:lstStyle/>
        <a:p>
          <a:endParaRPr lang="en-US"/>
        </a:p>
      </dgm:t>
    </dgm:pt>
    <dgm:pt modelId="{DC79D9F1-7CF7-45D1-859A-888252D7BC55}" type="pres">
      <dgm:prSet presAssocID="{C4CA3BFB-EF00-43CD-A1EC-A160D8096608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CB092143-A372-4FFB-B128-2CA66B13E285}" type="pres">
      <dgm:prSet presAssocID="{C4CA3BFB-EF00-43CD-A1EC-A160D8096608}" presName="wedge1" presStyleLbl="node1" presStyleIdx="0" presStyleCnt="4"/>
      <dgm:spPr/>
      <dgm:t>
        <a:bodyPr/>
        <a:lstStyle/>
        <a:p>
          <a:endParaRPr lang="en-US"/>
        </a:p>
      </dgm:t>
    </dgm:pt>
    <dgm:pt modelId="{4DC4F209-6119-4FDE-9ED8-5873E9818216}" type="pres">
      <dgm:prSet presAssocID="{C4CA3BFB-EF00-43CD-A1EC-A160D8096608}" presName="dummy1a" presStyleCnt="0"/>
      <dgm:spPr/>
    </dgm:pt>
    <dgm:pt modelId="{1832850B-DECC-4AB6-A9DF-F8A1D4C09DCF}" type="pres">
      <dgm:prSet presAssocID="{C4CA3BFB-EF00-43CD-A1EC-A160D8096608}" presName="dummy1b" presStyleCnt="0"/>
      <dgm:spPr/>
    </dgm:pt>
    <dgm:pt modelId="{3EB395C9-DAEF-4EE6-B66D-C504790B2DE2}" type="pres">
      <dgm:prSet presAssocID="{C4CA3BFB-EF00-43CD-A1EC-A160D809660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CB881-E52A-45AE-848D-E05631A31EE0}" type="pres">
      <dgm:prSet presAssocID="{C4CA3BFB-EF00-43CD-A1EC-A160D8096608}" presName="wedge2" presStyleLbl="node1" presStyleIdx="1" presStyleCnt="4"/>
      <dgm:spPr/>
      <dgm:t>
        <a:bodyPr/>
        <a:lstStyle/>
        <a:p>
          <a:endParaRPr lang="en-US"/>
        </a:p>
      </dgm:t>
    </dgm:pt>
    <dgm:pt modelId="{43A92EBC-75C6-4046-BF4B-5C0B63886471}" type="pres">
      <dgm:prSet presAssocID="{C4CA3BFB-EF00-43CD-A1EC-A160D8096608}" presName="dummy2a" presStyleCnt="0"/>
      <dgm:spPr/>
    </dgm:pt>
    <dgm:pt modelId="{5A3B8821-41D5-487A-B22E-11CC9D3FD5DD}" type="pres">
      <dgm:prSet presAssocID="{C4CA3BFB-EF00-43CD-A1EC-A160D8096608}" presName="dummy2b" presStyleCnt="0"/>
      <dgm:spPr/>
    </dgm:pt>
    <dgm:pt modelId="{461AD9BC-9C68-41A4-B1EC-68777FDC0E24}" type="pres">
      <dgm:prSet presAssocID="{C4CA3BFB-EF00-43CD-A1EC-A160D809660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F98A6-4EC1-4092-B7A2-7C8BC3E66C93}" type="pres">
      <dgm:prSet presAssocID="{C4CA3BFB-EF00-43CD-A1EC-A160D8096608}" presName="wedge3" presStyleLbl="node1" presStyleIdx="2" presStyleCnt="4"/>
      <dgm:spPr/>
      <dgm:t>
        <a:bodyPr/>
        <a:lstStyle/>
        <a:p>
          <a:endParaRPr lang="en-US"/>
        </a:p>
      </dgm:t>
    </dgm:pt>
    <dgm:pt modelId="{747B8E14-0B66-4D1F-8D12-2782E2B82EBA}" type="pres">
      <dgm:prSet presAssocID="{C4CA3BFB-EF00-43CD-A1EC-A160D8096608}" presName="dummy3a" presStyleCnt="0"/>
      <dgm:spPr/>
    </dgm:pt>
    <dgm:pt modelId="{D6C0D41E-C86C-4398-95D6-BB86259BABF6}" type="pres">
      <dgm:prSet presAssocID="{C4CA3BFB-EF00-43CD-A1EC-A160D8096608}" presName="dummy3b" presStyleCnt="0"/>
      <dgm:spPr/>
    </dgm:pt>
    <dgm:pt modelId="{EDF78D2D-2DD7-4021-B976-EC069D3E683C}" type="pres">
      <dgm:prSet presAssocID="{C4CA3BFB-EF00-43CD-A1EC-A160D809660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7CF18-9B91-4FEE-9352-86002351D592}" type="pres">
      <dgm:prSet presAssocID="{C4CA3BFB-EF00-43CD-A1EC-A160D8096608}" presName="wedge4" presStyleLbl="node1" presStyleIdx="3" presStyleCnt="4"/>
      <dgm:spPr/>
      <dgm:t>
        <a:bodyPr/>
        <a:lstStyle/>
        <a:p>
          <a:endParaRPr lang="en-US"/>
        </a:p>
      </dgm:t>
    </dgm:pt>
    <dgm:pt modelId="{06BDC100-2583-4E80-B1EC-72BA6EA75839}" type="pres">
      <dgm:prSet presAssocID="{C4CA3BFB-EF00-43CD-A1EC-A160D8096608}" presName="dummy4a" presStyleCnt="0"/>
      <dgm:spPr/>
    </dgm:pt>
    <dgm:pt modelId="{F86B2C3F-2B78-45EC-B9B4-B824E7D4736F}" type="pres">
      <dgm:prSet presAssocID="{C4CA3BFB-EF00-43CD-A1EC-A160D8096608}" presName="dummy4b" presStyleCnt="0"/>
      <dgm:spPr/>
    </dgm:pt>
    <dgm:pt modelId="{E9B005F3-EDC9-4473-8EF2-1580BF9B6849}" type="pres">
      <dgm:prSet presAssocID="{C4CA3BFB-EF00-43CD-A1EC-A160D809660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6DB2C-3A1E-4C59-AEE2-D2D1780E1AC8}" type="pres">
      <dgm:prSet presAssocID="{ECF6976D-348F-495B-BFD3-B0ABA03916C5}" presName="arrowWedge1" presStyleLbl="fgSibTrans2D1" presStyleIdx="0" presStyleCnt="4"/>
      <dgm:spPr>
        <a:solidFill>
          <a:schemeClr val="accent1"/>
        </a:solidFill>
      </dgm:spPr>
    </dgm:pt>
    <dgm:pt modelId="{95C0EFDB-E94E-4453-B1EB-49CE63749D13}" type="pres">
      <dgm:prSet presAssocID="{FE5FD267-25E2-4150-B6B5-2BC8BCC3B026}" presName="arrowWedge2" presStyleLbl="fgSibTrans2D1" presStyleIdx="1" presStyleCnt="4"/>
      <dgm:spPr>
        <a:solidFill>
          <a:schemeClr val="accent1"/>
        </a:solidFill>
      </dgm:spPr>
    </dgm:pt>
    <dgm:pt modelId="{CA3ED942-582C-4B17-AB0D-55B0F130E0F8}" type="pres">
      <dgm:prSet presAssocID="{1A7CC4FB-0873-4EFC-82CA-0F32FEB43F37}" presName="arrowWedge3" presStyleLbl="fgSibTrans2D1" presStyleIdx="2" presStyleCnt="4"/>
      <dgm:spPr>
        <a:solidFill>
          <a:schemeClr val="bg2"/>
        </a:solidFill>
        <a:ln>
          <a:solidFill>
            <a:schemeClr val="accent1"/>
          </a:solidFill>
        </a:ln>
      </dgm:spPr>
    </dgm:pt>
    <dgm:pt modelId="{61291B2E-8167-4961-B8B9-8E662166AF5A}" type="pres">
      <dgm:prSet presAssocID="{D11AF32D-850E-4088-9EE0-66D3C0758FCA}" presName="arrowWedge4" presStyleLbl="fgSibTrans2D1" presStyleIdx="3" presStyleCnt="4"/>
      <dgm:spPr>
        <a:solidFill>
          <a:schemeClr val="accent1"/>
        </a:solidFill>
      </dgm:spPr>
    </dgm:pt>
  </dgm:ptLst>
  <dgm:cxnLst>
    <dgm:cxn modelId="{D25641DD-C790-4CC7-8E60-AB86E7BCF9A6}" type="presOf" srcId="{C23A706D-2F9A-4DFD-8893-1023413C3291}" destId="{BA57CF18-9B91-4FEE-9352-86002351D592}" srcOrd="0" destOrd="0" presId="urn:microsoft.com/office/officeart/2005/8/layout/cycle8"/>
    <dgm:cxn modelId="{42F4C959-943C-4E20-83A2-841CEF4E7797}" srcId="{C4CA3BFB-EF00-43CD-A1EC-A160D8096608}" destId="{D9C1B30A-9B12-4566-9E5A-3C75C0F2A74B}" srcOrd="3" destOrd="0" parTransId="{31473440-331B-40E5-AB4B-10C374D44371}" sibTransId="{D11AF32D-850E-4088-9EE0-66D3C0758FCA}"/>
    <dgm:cxn modelId="{0D1655C1-1531-4271-82ED-0C80C9BA8C7B}" type="presOf" srcId="{83806391-84F2-450B-BB7D-812DD03F2F11}" destId="{461AD9BC-9C68-41A4-B1EC-68777FDC0E24}" srcOrd="1" destOrd="0" presId="urn:microsoft.com/office/officeart/2005/8/layout/cycle8"/>
    <dgm:cxn modelId="{BAC122F4-F68D-45A0-81BC-356832496469}" type="presOf" srcId="{C23A706D-2F9A-4DFD-8893-1023413C3291}" destId="{E9B005F3-EDC9-4473-8EF2-1580BF9B6849}" srcOrd="1" destOrd="0" presId="urn:microsoft.com/office/officeart/2005/8/layout/cycle8"/>
    <dgm:cxn modelId="{3FB1C175-5330-4198-9D02-4B5D30157742}" type="presOf" srcId="{83806391-84F2-450B-BB7D-812DD03F2F11}" destId="{009CB881-E52A-45AE-848D-E05631A31EE0}" srcOrd="0" destOrd="0" presId="urn:microsoft.com/office/officeart/2005/8/layout/cycle8"/>
    <dgm:cxn modelId="{23FE8773-7C24-490C-9AF4-0985B5DF3AF6}" srcId="{C4CA3BFB-EF00-43CD-A1EC-A160D8096608}" destId="{765D06FA-2306-4676-A9FB-A9DC5DA99E57}" srcOrd="1" destOrd="0" parTransId="{626C0999-8DAD-4CAC-8E2C-B58E8EBF4E60}" sibTransId="{FE5FD267-25E2-4150-B6B5-2BC8BCC3B026}"/>
    <dgm:cxn modelId="{18130844-3CA8-4FB5-9B29-92EF64A17795}" srcId="{C4CA3BFB-EF00-43CD-A1EC-A160D8096608}" destId="{C23A706D-2F9A-4DFD-8893-1023413C3291}" srcOrd="0" destOrd="0" parTransId="{E14737A0-1C39-4DEA-9F4D-1413CFF655C0}" sibTransId="{ECF6976D-348F-495B-BFD3-B0ABA03916C5}"/>
    <dgm:cxn modelId="{C467CB51-87E8-4ACE-B508-884C192C7953}" type="presOf" srcId="{765D06FA-2306-4676-A9FB-A9DC5DA99E57}" destId="{FC8F98A6-4EC1-4092-B7A2-7C8BC3E66C93}" srcOrd="0" destOrd="0" presId="urn:microsoft.com/office/officeart/2005/8/layout/cycle8"/>
    <dgm:cxn modelId="{43F67F59-8C50-4E62-9096-705F8BA19DEC}" srcId="{C4CA3BFB-EF00-43CD-A1EC-A160D8096608}" destId="{83806391-84F2-450B-BB7D-812DD03F2F11}" srcOrd="2" destOrd="0" parTransId="{625019FE-3E44-4402-A6C0-7CB1E7AA072B}" sibTransId="{1A7CC4FB-0873-4EFC-82CA-0F32FEB43F37}"/>
    <dgm:cxn modelId="{0DFA95CB-5FA1-4955-8F66-45F804D6FB32}" type="presOf" srcId="{D9C1B30A-9B12-4566-9E5A-3C75C0F2A74B}" destId="{3EB395C9-DAEF-4EE6-B66D-C504790B2DE2}" srcOrd="1" destOrd="0" presId="urn:microsoft.com/office/officeart/2005/8/layout/cycle8"/>
    <dgm:cxn modelId="{D1BB8493-65D6-4909-8931-863B94CA254F}" type="presOf" srcId="{D9C1B30A-9B12-4566-9E5A-3C75C0F2A74B}" destId="{CB092143-A372-4FFB-B128-2CA66B13E285}" srcOrd="0" destOrd="0" presId="urn:microsoft.com/office/officeart/2005/8/layout/cycle8"/>
    <dgm:cxn modelId="{912AFE48-74D7-4CE9-B9D2-C674ABB0B20E}" type="presOf" srcId="{765D06FA-2306-4676-A9FB-A9DC5DA99E57}" destId="{EDF78D2D-2DD7-4021-B976-EC069D3E683C}" srcOrd="1" destOrd="0" presId="urn:microsoft.com/office/officeart/2005/8/layout/cycle8"/>
    <dgm:cxn modelId="{1C23FD70-386E-4C44-B188-3C72D42DD873}" type="presOf" srcId="{C4CA3BFB-EF00-43CD-A1EC-A160D8096608}" destId="{DC79D9F1-7CF7-45D1-859A-888252D7BC55}" srcOrd="0" destOrd="0" presId="urn:microsoft.com/office/officeart/2005/8/layout/cycle8"/>
    <dgm:cxn modelId="{6E8D8347-F53A-48D7-A745-BFBF11480BD5}" type="presParOf" srcId="{DC79D9F1-7CF7-45D1-859A-888252D7BC55}" destId="{CB092143-A372-4FFB-B128-2CA66B13E285}" srcOrd="0" destOrd="0" presId="urn:microsoft.com/office/officeart/2005/8/layout/cycle8"/>
    <dgm:cxn modelId="{C571C60A-5295-4639-9302-45A732146BB4}" type="presParOf" srcId="{DC79D9F1-7CF7-45D1-859A-888252D7BC55}" destId="{4DC4F209-6119-4FDE-9ED8-5873E9818216}" srcOrd="1" destOrd="0" presId="urn:microsoft.com/office/officeart/2005/8/layout/cycle8"/>
    <dgm:cxn modelId="{86A6FEAE-A0B0-47C9-9FC6-79799A00966A}" type="presParOf" srcId="{DC79D9F1-7CF7-45D1-859A-888252D7BC55}" destId="{1832850B-DECC-4AB6-A9DF-F8A1D4C09DCF}" srcOrd="2" destOrd="0" presId="urn:microsoft.com/office/officeart/2005/8/layout/cycle8"/>
    <dgm:cxn modelId="{96293F4D-C69A-4007-B434-5EA89404C03D}" type="presParOf" srcId="{DC79D9F1-7CF7-45D1-859A-888252D7BC55}" destId="{3EB395C9-DAEF-4EE6-B66D-C504790B2DE2}" srcOrd="3" destOrd="0" presId="urn:microsoft.com/office/officeart/2005/8/layout/cycle8"/>
    <dgm:cxn modelId="{D3C7FA86-B7AF-4BBB-BA12-82253A48B0DD}" type="presParOf" srcId="{DC79D9F1-7CF7-45D1-859A-888252D7BC55}" destId="{009CB881-E52A-45AE-848D-E05631A31EE0}" srcOrd="4" destOrd="0" presId="urn:microsoft.com/office/officeart/2005/8/layout/cycle8"/>
    <dgm:cxn modelId="{1C242714-177C-4A49-9625-70D4248EE942}" type="presParOf" srcId="{DC79D9F1-7CF7-45D1-859A-888252D7BC55}" destId="{43A92EBC-75C6-4046-BF4B-5C0B63886471}" srcOrd="5" destOrd="0" presId="urn:microsoft.com/office/officeart/2005/8/layout/cycle8"/>
    <dgm:cxn modelId="{3817DCE8-8C18-4DFA-9672-F77F3688EC85}" type="presParOf" srcId="{DC79D9F1-7CF7-45D1-859A-888252D7BC55}" destId="{5A3B8821-41D5-487A-B22E-11CC9D3FD5DD}" srcOrd="6" destOrd="0" presId="urn:microsoft.com/office/officeart/2005/8/layout/cycle8"/>
    <dgm:cxn modelId="{14CF79EA-3AA0-4B24-B730-ECD8F2A78886}" type="presParOf" srcId="{DC79D9F1-7CF7-45D1-859A-888252D7BC55}" destId="{461AD9BC-9C68-41A4-B1EC-68777FDC0E24}" srcOrd="7" destOrd="0" presId="urn:microsoft.com/office/officeart/2005/8/layout/cycle8"/>
    <dgm:cxn modelId="{178ADBCE-7D37-4536-B1DE-3F0D2B5FEA0D}" type="presParOf" srcId="{DC79D9F1-7CF7-45D1-859A-888252D7BC55}" destId="{FC8F98A6-4EC1-4092-B7A2-7C8BC3E66C93}" srcOrd="8" destOrd="0" presId="urn:microsoft.com/office/officeart/2005/8/layout/cycle8"/>
    <dgm:cxn modelId="{F1AB462D-E1B0-4FDB-899E-B086C3514694}" type="presParOf" srcId="{DC79D9F1-7CF7-45D1-859A-888252D7BC55}" destId="{747B8E14-0B66-4D1F-8D12-2782E2B82EBA}" srcOrd="9" destOrd="0" presId="urn:microsoft.com/office/officeart/2005/8/layout/cycle8"/>
    <dgm:cxn modelId="{E49F439C-3831-4991-B904-4A86D7E9D145}" type="presParOf" srcId="{DC79D9F1-7CF7-45D1-859A-888252D7BC55}" destId="{D6C0D41E-C86C-4398-95D6-BB86259BABF6}" srcOrd="10" destOrd="0" presId="urn:microsoft.com/office/officeart/2005/8/layout/cycle8"/>
    <dgm:cxn modelId="{BA6140A6-6CA1-4399-A676-FFFDFFCEC24F}" type="presParOf" srcId="{DC79D9F1-7CF7-45D1-859A-888252D7BC55}" destId="{EDF78D2D-2DD7-4021-B976-EC069D3E683C}" srcOrd="11" destOrd="0" presId="urn:microsoft.com/office/officeart/2005/8/layout/cycle8"/>
    <dgm:cxn modelId="{B645BD14-6990-4831-8CB9-A00A7F7DD202}" type="presParOf" srcId="{DC79D9F1-7CF7-45D1-859A-888252D7BC55}" destId="{BA57CF18-9B91-4FEE-9352-86002351D592}" srcOrd="12" destOrd="0" presId="urn:microsoft.com/office/officeart/2005/8/layout/cycle8"/>
    <dgm:cxn modelId="{D93948D5-BECA-4A2B-AFD2-551E95D84141}" type="presParOf" srcId="{DC79D9F1-7CF7-45D1-859A-888252D7BC55}" destId="{06BDC100-2583-4E80-B1EC-72BA6EA75839}" srcOrd="13" destOrd="0" presId="urn:microsoft.com/office/officeart/2005/8/layout/cycle8"/>
    <dgm:cxn modelId="{AE2C31AB-31E6-4A1F-A97B-762914AEB37F}" type="presParOf" srcId="{DC79D9F1-7CF7-45D1-859A-888252D7BC55}" destId="{F86B2C3F-2B78-45EC-B9B4-B824E7D4736F}" srcOrd="14" destOrd="0" presId="urn:microsoft.com/office/officeart/2005/8/layout/cycle8"/>
    <dgm:cxn modelId="{ED7BFE1B-EA0C-470E-A43F-97E1C87AB042}" type="presParOf" srcId="{DC79D9F1-7CF7-45D1-859A-888252D7BC55}" destId="{E9B005F3-EDC9-4473-8EF2-1580BF9B6849}" srcOrd="15" destOrd="0" presId="urn:microsoft.com/office/officeart/2005/8/layout/cycle8"/>
    <dgm:cxn modelId="{735DD693-97B5-4364-B822-0A4F7B40F12E}" type="presParOf" srcId="{DC79D9F1-7CF7-45D1-859A-888252D7BC55}" destId="{8316DB2C-3A1E-4C59-AEE2-D2D1780E1AC8}" srcOrd="16" destOrd="0" presId="urn:microsoft.com/office/officeart/2005/8/layout/cycle8"/>
    <dgm:cxn modelId="{800DB395-4583-40EB-8672-358C22416451}" type="presParOf" srcId="{DC79D9F1-7CF7-45D1-859A-888252D7BC55}" destId="{95C0EFDB-E94E-4453-B1EB-49CE63749D13}" srcOrd="17" destOrd="0" presId="urn:microsoft.com/office/officeart/2005/8/layout/cycle8"/>
    <dgm:cxn modelId="{5624A52D-2A7C-4125-B424-D53219C7652C}" type="presParOf" srcId="{DC79D9F1-7CF7-45D1-859A-888252D7BC55}" destId="{CA3ED942-582C-4B17-AB0D-55B0F130E0F8}" srcOrd="18" destOrd="0" presId="urn:microsoft.com/office/officeart/2005/8/layout/cycle8"/>
    <dgm:cxn modelId="{394CE0B8-FEBD-4FFB-B12C-A22CCC78F755}" type="presParOf" srcId="{DC79D9F1-7CF7-45D1-859A-888252D7BC55}" destId="{61291B2E-8167-4961-B8B9-8E662166AF5A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CA3BFB-EF00-43CD-A1EC-A160D8096608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83806391-84F2-450B-BB7D-812DD03F2F11}">
      <dgm:prSet phldrT="[Text]"/>
      <dgm:spPr/>
      <dgm:t>
        <a:bodyPr/>
        <a:lstStyle/>
        <a:p>
          <a:r>
            <a:rPr lang="en-US" dirty="0" smtClean="0"/>
            <a:t>SLP Measurement</a:t>
          </a:r>
          <a:endParaRPr lang="en-US" dirty="0"/>
        </a:p>
      </dgm:t>
    </dgm:pt>
    <dgm:pt modelId="{625019FE-3E44-4402-A6C0-7CB1E7AA072B}" type="parTrans" cxnId="{43F67F59-8C50-4E62-9096-705F8BA19DEC}">
      <dgm:prSet/>
      <dgm:spPr/>
      <dgm:t>
        <a:bodyPr/>
        <a:lstStyle/>
        <a:p>
          <a:endParaRPr lang="en-US"/>
        </a:p>
      </dgm:t>
    </dgm:pt>
    <dgm:pt modelId="{1A7CC4FB-0873-4EFC-82CA-0F32FEB43F37}" type="sibTrans" cxnId="{43F67F59-8C50-4E62-9096-705F8BA19DEC}">
      <dgm:prSet/>
      <dgm:spPr/>
      <dgm:t>
        <a:bodyPr/>
        <a:lstStyle/>
        <a:p>
          <a:endParaRPr lang="en-US"/>
        </a:p>
      </dgm:t>
    </dgm:pt>
    <dgm:pt modelId="{A752242E-5403-4218-82B5-D08DE364F346}">
      <dgm:prSet phldrT="[Text]"/>
      <dgm:spPr/>
      <dgm:t>
        <a:bodyPr/>
        <a:lstStyle/>
        <a:p>
          <a:endParaRPr lang="en-US" dirty="0"/>
        </a:p>
      </dgm:t>
    </dgm:pt>
    <dgm:pt modelId="{36A7B9B1-D749-4406-8CAA-CE43D8CF8E64}" type="parTrans" cxnId="{E2312527-91C5-4838-90F0-703F3B79B45C}">
      <dgm:prSet/>
      <dgm:spPr/>
      <dgm:t>
        <a:bodyPr/>
        <a:lstStyle/>
        <a:p>
          <a:endParaRPr lang="en-US"/>
        </a:p>
      </dgm:t>
    </dgm:pt>
    <dgm:pt modelId="{F1619083-21AF-4DD3-85CB-34DCDBB2AA08}" type="sibTrans" cxnId="{E2312527-91C5-4838-90F0-703F3B79B45C}">
      <dgm:prSet/>
      <dgm:spPr/>
      <dgm:t>
        <a:bodyPr/>
        <a:lstStyle/>
        <a:p>
          <a:endParaRPr lang="en-US"/>
        </a:p>
      </dgm:t>
    </dgm:pt>
    <dgm:pt modelId="{A7CE2CFB-B5ED-4C20-85B7-13CEA1E21C55}">
      <dgm:prSet phldrT="[Text]"/>
      <dgm:spPr/>
      <dgm:t>
        <a:bodyPr/>
        <a:lstStyle/>
        <a:p>
          <a:endParaRPr lang="en-US" dirty="0"/>
        </a:p>
      </dgm:t>
    </dgm:pt>
    <dgm:pt modelId="{38E89D09-DAE0-4D70-89D1-D0F8A3C88EFA}" type="parTrans" cxnId="{7229336D-D353-4A9C-8144-4E9BD0BD4BD8}">
      <dgm:prSet/>
      <dgm:spPr/>
      <dgm:t>
        <a:bodyPr/>
        <a:lstStyle/>
        <a:p>
          <a:endParaRPr lang="en-US"/>
        </a:p>
      </dgm:t>
    </dgm:pt>
    <dgm:pt modelId="{0DC74995-A6A2-4991-8BEE-EF7A6AAAA359}" type="sibTrans" cxnId="{7229336D-D353-4A9C-8144-4E9BD0BD4BD8}">
      <dgm:prSet/>
      <dgm:spPr/>
      <dgm:t>
        <a:bodyPr/>
        <a:lstStyle/>
        <a:p>
          <a:endParaRPr lang="en-US"/>
        </a:p>
      </dgm:t>
    </dgm:pt>
    <dgm:pt modelId="{FC2956FC-7F99-48C5-A54F-D70FAE61F518}">
      <dgm:prSet phldrT="[Text]"/>
      <dgm:spPr/>
      <dgm:t>
        <a:bodyPr/>
        <a:lstStyle/>
        <a:p>
          <a:endParaRPr lang="en-US" dirty="0"/>
        </a:p>
      </dgm:t>
    </dgm:pt>
    <dgm:pt modelId="{6968AE72-CA86-45EC-B89F-86EA91240D22}" type="parTrans" cxnId="{981777AE-8745-4E6C-91BE-07AB00693985}">
      <dgm:prSet/>
      <dgm:spPr/>
      <dgm:t>
        <a:bodyPr/>
        <a:lstStyle/>
        <a:p>
          <a:endParaRPr lang="en-US"/>
        </a:p>
      </dgm:t>
    </dgm:pt>
    <dgm:pt modelId="{863E5771-E937-481D-81E3-CAF2EE4530F0}" type="sibTrans" cxnId="{981777AE-8745-4E6C-91BE-07AB00693985}">
      <dgm:prSet/>
      <dgm:spPr/>
      <dgm:t>
        <a:bodyPr/>
        <a:lstStyle/>
        <a:p>
          <a:endParaRPr lang="en-US"/>
        </a:p>
      </dgm:t>
    </dgm:pt>
    <dgm:pt modelId="{DC79D9F1-7CF7-45D1-859A-888252D7BC55}" type="pres">
      <dgm:prSet presAssocID="{C4CA3BFB-EF00-43CD-A1EC-A160D8096608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CB092143-A372-4FFB-B128-2CA66B13E285}" type="pres">
      <dgm:prSet presAssocID="{C4CA3BFB-EF00-43CD-A1EC-A160D8096608}" presName="wedge1" presStyleLbl="node1" presStyleIdx="0" presStyleCnt="4"/>
      <dgm:spPr/>
      <dgm:t>
        <a:bodyPr/>
        <a:lstStyle/>
        <a:p>
          <a:endParaRPr lang="en-US"/>
        </a:p>
      </dgm:t>
    </dgm:pt>
    <dgm:pt modelId="{4DC4F209-6119-4FDE-9ED8-5873E9818216}" type="pres">
      <dgm:prSet presAssocID="{C4CA3BFB-EF00-43CD-A1EC-A160D8096608}" presName="dummy1a" presStyleCnt="0"/>
      <dgm:spPr/>
    </dgm:pt>
    <dgm:pt modelId="{1832850B-DECC-4AB6-A9DF-F8A1D4C09DCF}" type="pres">
      <dgm:prSet presAssocID="{C4CA3BFB-EF00-43CD-A1EC-A160D8096608}" presName="dummy1b" presStyleCnt="0"/>
      <dgm:spPr/>
    </dgm:pt>
    <dgm:pt modelId="{3EB395C9-DAEF-4EE6-B66D-C504790B2DE2}" type="pres">
      <dgm:prSet presAssocID="{C4CA3BFB-EF00-43CD-A1EC-A160D809660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CB881-E52A-45AE-848D-E05631A31EE0}" type="pres">
      <dgm:prSet presAssocID="{C4CA3BFB-EF00-43CD-A1EC-A160D8096608}" presName="wedge2" presStyleLbl="node1" presStyleIdx="1" presStyleCnt="4"/>
      <dgm:spPr/>
      <dgm:t>
        <a:bodyPr/>
        <a:lstStyle/>
        <a:p>
          <a:endParaRPr lang="en-US"/>
        </a:p>
      </dgm:t>
    </dgm:pt>
    <dgm:pt modelId="{43A92EBC-75C6-4046-BF4B-5C0B63886471}" type="pres">
      <dgm:prSet presAssocID="{C4CA3BFB-EF00-43CD-A1EC-A160D8096608}" presName="dummy2a" presStyleCnt="0"/>
      <dgm:spPr/>
    </dgm:pt>
    <dgm:pt modelId="{5A3B8821-41D5-487A-B22E-11CC9D3FD5DD}" type="pres">
      <dgm:prSet presAssocID="{C4CA3BFB-EF00-43CD-A1EC-A160D8096608}" presName="dummy2b" presStyleCnt="0"/>
      <dgm:spPr/>
    </dgm:pt>
    <dgm:pt modelId="{461AD9BC-9C68-41A4-B1EC-68777FDC0E24}" type="pres">
      <dgm:prSet presAssocID="{C4CA3BFB-EF00-43CD-A1EC-A160D809660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F98A6-4EC1-4092-B7A2-7C8BC3E66C93}" type="pres">
      <dgm:prSet presAssocID="{C4CA3BFB-EF00-43CD-A1EC-A160D8096608}" presName="wedge3" presStyleLbl="node1" presStyleIdx="2" presStyleCnt="4"/>
      <dgm:spPr/>
      <dgm:t>
        <a:bodyPr/>
        <a:lstStyle/>
        <a:p>
          <a:endParaRPr lang="en-US"/>
        </a:p>
      </dgm:t>
    </dgm:pt>
    <dgm:pt modelId="{747B8E14-0B66-4D1F-8D12-2782E2B82EBA}" type="pres">
      <dgm:prSet presAssocID="{C4CA3BFB-EF00-43CD-A1EC-A160D8096608}" presName="dummy3a" presStyleCnt="0"/>
      <dgm:spPr/>
    </dgm:pt>
    <dgm:pt modelId="{D6C0D41E-C86C-4398-95D6-BB86259BABF6}" type="pres">
      <dgm:prSet presAssocID="{C4CA3BFB-EF00-43CD-A1EC-A160D8096608}" presName="dummy3b" presStyleCnt="0"/>
      <dgm:spPr/>
    </dgm:pt>
    <dgm:pt modelId="{EDF78D2D-2DD7-4021-B976-EC069D3E683C}" type="pres">
      <dgm:prSet presAssocID="{C4CA3BFB-EF00-43CD-A1EC-A160D809660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7CF18-9B91-4FEE-9352-86002351D592}" type="pres">
      <dgm:prSet presAssocID="{C4CA3BFB-EF00-43CD-A1EC-A160D8096608}" presName="wedge4" presStyleLbl="node1" presStyleIdx="3" presStyleCnt="4"/>
      <dgm:spPr/>
      <dgm:t>
        <a:bodyPr/>
        <a:lstStyle/>
        <a:p>
          <a:endParaRPr lang="en-US"/>
        </a:p>
      </dgm:t>
    </dgm:pt>
    <dgm:pt modelId="{06BDC100-2583-4E80-B1EC-72BA6EA75839}" type="pres">
      <dgm:prSet presAssocID="{C4CA3BFB-EF00-43CD-A1EC-A160D8096608}" presName="dummy4a" presStyleCnt="0"/>
      <dgm:spPr/>
    </dgm:pt>
    <dgm:pt modelId="{F86B2C3F-2B78-45EC-B9B4-B824E7D4736F}" type="pres">
      <dgm:prSet presAssocID="{C4CA3BFB-EF00-43CD-A1EC-A160D8096608}" presName="dummy4b" presStyleCnt="0"/>
      <dgm:spPr/>
    </dgm:pt>
    <dgm:pt modelId="{E9B005F3-EDC9-4473-8EF2-1580BF9B6849}" type="pres">
      <dgm:prSet presAssocID="{C4CA3BFB-EF00-43CD-A1EC-A160D809660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DEDC4-71E6-4EEE-82BC-2D5DA7B3917B}" type="pres">
      <dgm:prSet presAssocID="{0DC74995-A6A2-4991-8BEE-EF7A6AAAA359}" presName="arrowWedge1" presStyleLbl="fgSibTrans2D1" presStyleIdx="0" presStyleCnt="4"/>
      <dgm:spPr>
        <a:solidFill>
          <a:schemeClr val="accent1"/>
        </a:solidFill>
      </dgm:spPr>
    </dgm:pt>
    <dgm:pt modelId="{A965FC1A-AD4F-4582-AB39-87DBC132D0FC}" type="pres">
      <dgm:prSet presAssocID="{863E5771-E937-481D-81E3-CAF2EE4530F0}" presName="arrowWedge2" presStyleLbl="fgSibTrans2D1" presStyleIdx="1" presStyleCnt="4"/>
      <dgm:spPr>
        <a:solidFill>
          <a:schemeClr val="accent1"/>
        </a:solidFill>
      </dgm:spPr>
    </dgm:pt>
    <dgm:pt modelId="{CA3ED942-582C-4B17-AB0D-55B0F130E0F8}" type="pres">
      <dgm:prSet presAssocID="{1A7CC4FB-0873-4EFC-82CA-0F32FEB43F37}" presName="arrowWedge3" presStyleLbl="fgSibTrans2D1" presStyleIdx="2" presStyleCnt="4"/>
      <dgm:spPr>
        <a:solidFill>
          <a:schemeClr val="accent1"/>
        </a:solidFill>
      </dgm:spPr>
    </dgm:pt>
    <dgm:pt modelId="{E09A8B77-AEDF-4006-9441-A0647BDB8B0D}" type="pres">
      <dgm:prSet presAssocID="{F1619083-21AF-4DD3-85CB-34DCDBB2AA08}" presName="arrowWedge4" presStyleLbl="fgSibTrans2D1" presStyleIdx="3" presStyleCnt="4"/>
      <dgm:spPr>
        <a:solidFill>
          <a:schemeClr val="accent1"/>
        </a:solidFill>
      </dgm:spPr>
    </dgm:pt>
  </dgm:ptLst>
  <dgm:cxnLst>
    <dgm:cxn modelId="{7F99AE1D-E11D-465D-8F21-36F7CC64A0D7}" type="presOf" srcId="{FC2956FC-7F99-48C5-A54F-D70FAE61F518}" destId="{FC8F98A6-4EC1-4092-B7A2-7C8BC3E66C93}" srcOrd="0" destOrd="0" presId="urn:microsoft.com/office/officeart/2005/8/layout/cycle8"/>
    <dgm:cxn modelId="{9D779A41-D781-4A1A-961A-FD00CD9E970C}" type="presOf" srcId="{FC2956FC-7F99-48C5-A54F-D70FAE61F518}" destId="{EDF78D2D-2DD7-4021-B976-EC069D3E683C}" srcOrd="1" destOrd="0" presId="urn:microsoft.com/office/officeart/2005/8/layout/cycle8"/>
    <dgm:cxn modelId="{2B7CC2CE-4969-41C6-AED3-67AD6E38D043}" type="presOf" srcId="{A752242E-5403-4218-82B5-D08DE364F346}" destId="{CB092143-A372-4FFB-B128-2CA66B13E285}" srcOrd="0" destOrd="0" presId="urn:microsoft.com/office/officeart/2005/8/layout/cycle8"/>
    <dgm:cxn modelId="{2752B6BD-C0B5-4011-87F9-B53908A562BB}" type="presOf" srcId="{A7CE2CFB-B5ED-4C20-85B7-13CEA1E21C55}" destId="{BA57CF18-9B91-4FEE-9352-86002351D592}" srcOrd="0" destOrd="0" presId="urn:microsoft.com/office/officeart/2005/8/layout/cycle8"/>
    <dgm:cxn modelId="{9858DDCA-A252-4AE6-A096-E8A11B3D681D}" type="presOf" srcId="{A752242E-5403-4218-82B5-D08DE364F346}" destId="{3EB395C9-DAEF-4EE6-B66D-C504790B2DE2}" srcOrd="1" destOrd="0" presId="urn:microsoft.com/office/officeart/2005/8/layout/cycle8"/>
    <dgm:cxn modelId="{981777AE-8745-4E6C-91BE-07AB00693985}" srcId="{C4CA3BFB-EF00-43CD-A1EC-A160D8096608}" destId="{FC2956FC-7F99-48C5-A54F-D70FAE61F518}" srcOrd="1" destOrd="0" parTransId="{6968AE72-CA86-45EC-B89F-86EA91240D22}" sibTransId="{863E5771-E937-481D-81E3-CAF2EE4530F0}"/>
    <dgm:cxn modelId="{43F67F59-8C50-4E62-9096-705F8BA19DEC}" srcId="{C4CA3BFB-EF00-43CD-A1EC-A160D8096608}" destId="{83806391-84F2-450B-BB7D-812DD03F2F11}" srcOrd="2" destOrd="0" parTransId="{625019FE-3E44-4402-A6C0-7CB1E7AA072B}" sibTransId="{1A7CC4FB-0873-4EFC-82CA-0F32FEB43F37}"/>
    <dgm:cxn modelId="{9F97B313-013C-4C6F-B8BC-2F368304C93D}" type="presOf" srcId="{83806391-84F2-450B-BB7D-812DD03F2F11}" destId="{461AD9BC-9C68-41A4-B1EC-68777FDC0E24}" srcOrd="1" destOrd="0" presId="urn:microsoft.com/office/officeart/2005/8/layout/cycle8"/>
    <dgm:cxn modelId="{E2312527-91C5-4838-90F0-703F3B79B45C}" srcId="{C4CA3BFB-EF00-43CD-A1EC-A160D8096608}" destId="{A752242E-5403-4218-82B5-D08DE364F346}" srcOrd="3" destOrd="0" parTransId="{36A7B9B1-D749-4406-8CAA-CE43D8CF8E64}" sibTransId="{F1619083-21AF-4DD3-85CB-34DCDBB2AA08}"/>
    <dgm:cxn modelId="{34B45DD7-66FB-44B5-8242-B34CF5E1522E}" type="presOf" srcId="{A7CE2CFB-B5ED-4C20-85B7-13CEA1E21C55}" destId="{E9B005F3-EDC9-4473-8EF2-1580BF9B6849}" srcOrd="1" destOrd="0" presId="urn:microsoft.com/office/officeart/2005/8/layout/cycle8"/>
    <dgm:cxn modelId="{7229336D-D353-4A9C-8144-4E9BD0BD4BD8}" srcId="{C4CA3BFB-EF00-43CD-A1EC-A160D8096608}" destId="{A7CE2CFB-B5ED-4C20-85B7-13CEA1E21C55}" srcOrd="0" destOrd="0" parTransId="{38E89D09-DAE0-4D70-89D1-D0F8A3C88EFA}" sibTransId="{0DC74995-A6A2-4991-8BEE-EF7A6AAAA359}"/>
    <dgm:cxn modelId="{BFFA86E6-71D5-43F9-B38F-1CEE3CA84D19}" type="presOf" srcId="{C4CA3BFB-EF00-43CD-A1EC-A160D8096608}" destId="{DC79D9F1-7CF7-45D1-859A-888252D7BC55}" srcOrd="0" destOrd="0" presId="urn:microsoft.com/office/officeart/2005/8/layout/cycle8"/>
    <dgm:cxn modelId="{BD112331-E8BE-452B-AA3C-D788256C47D5}" type="presOf" srcId="{83806391-84F2-450B-BB7D-812DD03F2F11}" destId="{009CB881-E52A-45AE-848D-E05631A31EE0}" srcOrd="0" destOrd="0" presId="urn:microsoft.com/office/officeart/2005/8/layout/cycle8"/>
    <dgm:cxn modelId="{34B0ADCE-DB5A-4B65-9A1B-C4133C6F825C}" type="presParOf" srcId="{DC79D9F1-7CF7-45D1-859A-888252D7BC55}" destId="{CB092143-A372-4FFB-B128-2CA66B13E285}" srcOrd="0" destOrd="0" presId="urn:microsoft.com/office/officeart/2005/8/layout/cycle8"/>
    <dgm:cxn modelId="{9BB28D43-8C23-4D2D-AF0C-BA683B36491A}" type="presParOf" srcId="{DC79D9F1-7CF7-45D1-859A-888252D7BC55}" destId="{4DC4F209-6119-4FDE-9ED8-5873E9818216}" srcOrd="1" destOrd="0" presId="urn:microsoft.com/office/officeart/2005/8/layout/cycle8"/>
    <dgm:cxn modelId="{5073378D-78F0-4285-8E47-BBCE64D81E10}" type="presParOf" srcId="{DC79D9F1-7CF7-45D1-859A-888252D7BC55}" destId="{1832850B-DECC-4AB6-A9DF-F8A1D4C09DCF}" srcOrd="2" destOrd="0" presId="urn:microsoft.com/office/officeart/2005/8/layout/cycle8"/>
    <dgm:cxn modelId="{0961913C-8C21-4952-B2E0-88FE9DDB308B}" type="presParOf" srcId="{DC79D9F1-7CF7-45D1-859A-888252D7BC55}" destId="{3EB395C9-DAEF-4EE6-B66D-C504790B2DE2}" srcOrd="3" destOrd="0" presId="urn:microsoft.com/office/officeart/2005/8/layout/cycle8"/>
    <dgm:cxn modelId="{9C68D7B3-91C1-431D-B09F-6CEA70E9FEC9}" type="presParOf" srcId="{DC79D9F1-7CF7-45D1-859A-888252D7BC55}" destId="{009CB881-E52A-45AE-848D-E05631A31EE0}" srcOrd="4" destOrd="0" presId="urn:microsoft.com/office/officeart/2005/8/layout/cycle8"/>
    <dgm:cxn modelId="{F2A716C9-A881-4B6D-B573-52A6DE434479}" type="presParOf" srcId="{DC79D9F1-7CF7-45D1-859A-888252D7BC55}" destId="{43A92EBC-75C6-4046-BF4B-5C0B63886471}" srcOrd="5" destOrd="0" presId="urn:microsoft.com/office/officeart/2005/8/layout/cycle8"/>
    <dgm:cxn modelId="{2E5DD32E-676F-4D58-8526-62F90EC0B6A2}" type="presParOf" srcId="{DC79D9F1-7CF7-45D1-859A-888252D7BC55}" destId="{5A3B8821-41D5-487A-B22E-11CC9D3FD5DD}" srcOrd="6" destOrd="0" presId="urn:microsoft.com/office/officeart/2005/8/layout/cycle8"/>
    <dgm:cxn modelId="{F355E516-EBFA-4FA9-BF2F-6ED19B37ED72}" type="presParOf" srcId="{DC79D9F1-7CF7-45D1-859A-888252D7BC55}" destId="{461AD9BC-9C68-41A4-B1EC-68777FDC0E24}" srcOrd="7" destOrd="0" presId="urn:microsoft.com/office/officeart/2005/8/layout/cycle8"/>
    <dgm:cxn modelId="{6B5355A4-4721-4681-A5F6-0F8B59F66ED2}" type="presParOf" srcId="{DC79D9F1-7CF7-45D1-859A-888252D7BC55}" destId="{FC8F98A6-4EC1-4092-B7A2-7C8BC3E66C93}" srcOrd="8" destOrd="0" presId="urn:microsoft.com/office/officeart/2005/8/layout/cycle8"/>
    <dgm:cxn modelId="{BDC099A7-528B-48B5-8DBE-6DC756D95FAF}" type="presParOf" srcId="{DC79D9F1-7CF7-45D1-859A-888252D7BC55}" destId="{747B8E14-0B66-4D1F-8D12-2782E2B82EBA}" srcOrd="9" destOrd="0" presId="urn:microsoft.com/office/officeart/2005/8/layout/cycle8"/>
    <dgm:cxn modelId="{77E7683F-E3AE-45F4-857C-F849283D9327}" type="presParOf" srcId="{DC79D9F1-7CF7-45D1-859A-888252D7BC55}" destId="{D6C0D41E-C86C-4398-95D6-BB86259BABF6}" srcOrd="10" destOrd="0" presId="urn:microsoft.com/office/officeart/2005/8/layout/cycle8"/>
    <dgm:cxn modelId="{8C6C7571-6244-409F-B93A-9E5EFF27E2C7}" type="presParOf" srcId="{DC79D9F1-7CF7-45D1-859A-888252D7BC55}" destId="{EDF78D2D-2DD7-4021-B976-EC069D3E683C}" srcOrd="11" destOrd="0" presId="urn:microsoft.com/office/officeart/2005/8/layout/cycle8"/>
    <dgm:cxn modelId="{0FB15C29-46CE-4D4E-94CF-AE17BEEBDB75}" type="presParOf" srcId="{DC79D9F1-7CF7-45D1-859A-888252D7BC55}" destId="{BA57CF18-9B91-4FEE-9352-86002351D592}" srcOrd="12" destOrd="0" presId="urn:microsoft.com/office/officeart/2005/8/layout/cycle8"/>
    <dgm:cxn modelId="{06B69662-57FD-4F1A-9ED0-374D22474C7A}" type="presParOf" srcId="{DC79D9F1-7CF7-45D1-859A-888252D7BC55}" destId="{06BDC100-2583-4E80-B1EC-72BA6EA75839}" srcOrd="13" destOrd="0" presId="urn:microsoft.com/office/officeart/2005/8/layout/cycle8"/>
    <dgm:cxn modelId="{DFE9797F-49BF-4CD7-9578-1D0D081BB32F}" type="presParOf" srcId="{DC79D9F1-7CF7-45D1-859A-888252D7BC55}" destId="{F86B2C3F-2B78-45EC-B9B4-B824E7D4736F}" srcOrd="14" destOrd="0" presId="urn:microsoft.com/office/officeart/2005/8/layout/cycle8"/>
    <dgm:cxn modelId="{328DC4E9-7375-46F6-B1EC-CCC58BAD58C3}" type="presParOf" srcId="{DC79D9F1-7CF7-45D1-859A-888252D7BC55}" destId="{E9B005F3-EDC9-4473-8EF2-1580BF9B6849}" srcOrd="15" destOrd="0" presId="urn:microsoft.com/office/officeart/2005/8/layout/cycle8"/>
    <dgm:cxn modelId="{A29A3E7F-5C2A-4574-82FF-03D9CB901AD3}" type="presParOf" srcId="{DC79D9F1-7CF7-45D1-859A-888252D7BC55}" destId="{4E6DEDC4-71E6-4EEE-82BC-2D5DA7B3917B}" srcOrd="16" destOrd="0" presId="urn:microsoft.com/office/officeart/2005/8/layout/cycle8"/>
    <dgm:cxn modelId="{49716807-AC03-4798-A1BF-6781ED912D03}" type="presParOf" srcId="{DC79D9F1-7CF7-45D1-859A-888252D7BC55}" destId="{A965FC1A-AD4F-4582-AB39-87DBC132D0FC}" srcOrd="17" destOrd="0" presId="urn:microsoft.com/office/officeart/2005/8/layout/cycle8"/>
    <dgm:cxn modelId="{B41AA693-6B93-49C0-9312-A56395A7B98C}" type="presParOf" srcId="{DC79D9F1-7CF7-45D1-859A-888252D7BC55}" destId="{CA3ED942-582C-4B17-AB0D-55B0F130E0F8}" srcOrd="18" destOrd="0" presId="urn:microsoft.com/office/officeart/2005/8/layout/cycle8"/>
    <dgm:cxn modelId="{ACC394A2-1B73-429E-A7D9-E787607CFBEA}" type="presParOf" srcId="{DC79D9F1-7CF7-45D1-859A-888252D7BC55}" destId="{E09A8B77-AEDF-4006-9441-A0647BDB8B0D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CA3BFB-EF00-43CD-A1EC-A160D8096608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</dgm:pt>
    <dgm:pt modelId="{FBD8F734-4AFE-496B-8EFD-0439A75F7D4B}">
      <dgm:prSet phldrT="[Text]"/>
      <dgm:spPr/>
      <dgm:t>
        <a:bodyPr/>
        <a:lstStyle/>
        <a:p>
          <a:r>
            <a:rPr lang="en-US" dirty="0" smtClean="0"/>
            <a:t>SLP Observation</a:t>
          </a:r>
          <a:endParaRPr lang="en-US" dirty="0"/>
        </a:p>
      </dgm:t>
    </dgm:pt>
    <dgm:pt modelId="{37F6D770-9BDF-4A01-BB7E-849952609C93}" type="parTrans" cxnId="{56D4AB59-6140-4380-BB8C-22EAC4A536F1}">
      <dgm:prSet/>
      <dgm:spPr/>
      <dgm:t>
        <a:bodyPr/>
        <a:lstStyle/>
        <a:p>
          <a:endParaRPr lang="en-US"/>
        </a:p>
      </dgm:t>
    </dgm:pt>
    <dgm:pt modelId="{392CD70C-3653-4BF0-A37C-C4D5D9364FD5}" type="sibTrans" cxnId="{56D4AB59-6140-4380-BB8C-22EAC4A536F1}">
      <dgm:prSet/>
      <dgm:spPr/>
      <dgm:t>
        <a:bodyPr/>
        <a:lstStyle/>
        <a:p>
          <a:endParaRPr lang="en-US"/>
        </a:p>
      </dgm:t>
    </dgm:pt>
    <dgm:pt modelId="{77A47339-6A4E-424C-8DC2-7706C9013DD3}">
      <dgm:prSet phldrT="[Text]"/>
      <dgm:spPr/>
      <dgm:t>
        <a:bodyPr/>
        <a:lstStyle/>
        <a:p>
          <a:endParaRPr lang="en-US" dirty="0"/>
        </a:p>
      </dgm:t>
    </dgm:pt>
    <dgm:pt modelId="{4D8E290B-CDE5-4884-BCAD-5E693DF1E565}" type="parTrans" cxnId="{A9E4A4AD-27AF-451D-B24F-0E2D1F63F2CC}">
      <dgm:prSet/>
      <dgm:spPr/>
      <dgm:t>
        <a:bodyPr/>
        <a:lstStyle/>
        <a:p>
          <a:endParaRPr lang="en-US"/>
        </a:p>
      </dgm:t>
    </dgm:pt>
    <dgm:pt modelId="{BACFD8DD-102D-41D2-8388-F97B867BCC24}" type="sibTrans" cxnId="{A9E4A4AD-27AF-451D-B24F-0E2D1F63F2CC}">
      <dgm:prSet/>
      <dgm:spPr/>
      <dgm:t>
        <a:bodyPr/>
        <a:lstStyle/>
        <a:p>
          <a:endParaRPr lang="en-US"/>
        </a:p>
      </dgm:t>
    </dgm:pt>
    <dgm:pt modelId="{BCDDC4D9-7510-43A0-BD50-E0CA978C221E}">
      <dgm:prSet phldrT="[Text]"/>
      <dgm:spPr/>
      <dgm:t>
        <a:bodyPr/>
        <a:lstStyle/>
        <a:p>
          <a:endParaRPr lang="en-US" dirty="0"/>
        </a:p>
      </dgm:t>
    </dgm:pt>
    <dgm:pt modelId="{3B9F95E4-1A38-4B3A-B0FC-8C395C0724AB}" type="parTrans" cxnId="{1F82A557-3095-4EEC-90AD-2824478CE964}">
      <dgm:prSet/>
      <dgm:spPr/>
      <dgm:t>
        <a:bodyPr/>
        <a:lstStyle/>
        <a:p>
          <a:endParaRPr lang="en-US"/>
        </a:p>
      </dgm:t>
    </dgm:pt>
    <dgm:pt modelId="{7CD074F2-0D21-4C54-83D9-70B72482B9C7}" type="sibTrans" cxnId="{1F82A557-3095-4EEC-90AD-2824478CE964}">
      <dgm:prSet/>
      <dgm:spPr/>
      <dgm:t>
        <a:bodyPr/>
        <a:lstStyle/>
        <a:p>
          <a:endParaRPr lang="en-US"/>
        </a:p>
      </dgm:t>
    </dgm:pt>
    <dgm:pt modelId="{DFA3C2D1-BEB6-44A4-BA30-6BFD4753C393}">
      <dgm:prSet phldrT="[Text]"/>
      <dgm:spPr/>
      <dgm:t>
        <a:bodyPr/>
        <a:lstStyle/>
        <a:p>
          <a:endParaRPr lang="en-US" dirty="0"/>
        </a:p>
      </dgm:t>
    </dgm:pt>
    <dgm:pt modelId="{18B0E14A-AA3C-4522-933C-3C47D91660FD}" type="parTrans" cxnId="{B0E0FAD3-00A6-45DF-8593-D86482A2612F}">
      <dgm:prSet/>
      <dgm:spPr/>
      <dgm:t>
        <a:bodyPr/>
        <a:lstStyle/>
        <a:p>
          <a:endParaRPr lang="en-US"/>
        </a:p>
      </dgm:t>
    </dgm:pt>
    <dgm:pt modelId="{D803770F-5FAF-4666-BE91-BEB2C63517CC}" type="sibTrans" cxnId="{B0E0FAD3-00A6-45DF-8593-D86482A2612F}">
      <dgm:prSet/>
      <dgm:spPr/>
      <dgm:t>
        <a:bodyPr/>
        <a:lstStyle/>
        <a:p>
          <a:endParaRPr lang="en-US"/>
        </a:p>
      </dgm:t>
    </dgm:pt>
    <dgm:pt modelId="{DC79D9F1-7CF7-45D1-859A-888252D7BC55}" type="pres">
      <dgm:prSet presAssocID="{C4CA3BFB-EF00-43CD-A1EC-A160D8096608}" presName="compositeShape" presStyleCnt="0">
        <dgm:presLayoutVars>
          <dgm:chMax val="7"/>
          <dgm:dir val="rev"/>
          <dgm:resizeHandles val="exact"/>
        </dgm:presLayoutVars>
      </dgm:prSet>
      <dgm:spPr/>
    </dgm:pt>
    <dgm:pt modelId="{CB092143-A372-4FFB-B128-2CA66B13E285}" type="pres">
      <dgm:prSet presAssocID="{C4CA3BFB-EF00-43CD-A1EC-A160D8096608}" presName="wedge1" presStyleLbl="node1" presStyleIdx="0" presStyleCnt="4"/>
      <dgm:spPr/>
      <dgm:t>
        <a:bodyPr/>
        <a:lstStyle/>
        <a:p>
          <a:endParaRPr lang="en-US"/>
        </a:p>
      </dgm:t>
    </dgm:pt>
    <dgm:pt modelId="{4DC4F209-6119-4FDE-9ED8-5873E9818216}" type="pres">
      <dgm:prSet presAssocID="{C4CA3BFB-EF00-43CD-A1EC-A160D8096608}" presName="dummy1a" presStyleCnt="0"/>
      <dgm:spPr/>
    </dgm:pt>
    <dgm:pt modelId="{1832850B-DECC-4AB6-A9DF-F8A1D4C09DCF}" type="pres">
      <dgm:prSet presAssocID="{C4CA3BFB-EF00-43CD-A1EC-A160D8096608}" presName="dummy1b" presStyleCnt="0"/>
      <dgm:spPr/>
    </dgm:pt>
    <dgm:pt modelId="{3EB395C9-DAEF-4EE6-B66D-C504790B2DE2}" type="pres">
      <dgm:prSet presAssocID="{C4CA3BFB-EF00-43CD-A1EC-A160D809660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CB881-E52A-45AE-848D-E05631A31EE0}" type="pres">
      <dgm:prSet presAssocID="{C4CA3BFB-EF00-43CD-A1EC-A160D8096608}" presName="wedge2" presStyleLbl="node1" presStyleIdx="1" presStyleCnt="4"/>
      <dgm:spPr/>
      <dgm:t>
        <a:bodyPr/>
        <a:lstStyle/>
        <a:p>
          <a:endParaRPr lang="en-US"/>
        </a:p>
      </dgm:t>
    </dgm:pt>
    <dgm:pt modelId="{43A92EBC-75C6-4046-BF4B-5C0B63886471}" type="pres">
      <dgm:prSet presAssocID="{C4CA3BFB-EF00-43CD-A1EC-A160D8096608}" presName="dummy2a" presStyleCnt="0"/>
      <dgm:spPr/>
    </dgm:pt>
    <dgm:pt modelId="{5A3B8821-41D5-487A-B22E-11CC9D3FD5DD}" type="pres">
      <dgm:prSet presAssocID="{C4CA3BFB-EF00-43CD-A1EC-A160D8096608}" presName="dummy2b" presStyleCnt="0"/>
      <dgm:spPr/>
    </dgm:pt>
    <dgm:pt modelId="{461AD9BC-9C68-41A4-B1EC-68777FDC0E24}" type="pres">
      <dgm:prSet presAssocID="{C4CA3BFB-EF00-43CD-A1EC-A160D809660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F98A6-4EC1-4092-B7A2-7C8BC3E66C93}" type="pres">
      <dgm:prSet presAssocID="{C4CA3BFB-EF00-43CD-A1EC-A160D8096608}" presName="wedge3" presStyleLbl="node1" presStyleIdx="2" presStyleCnt="4"/>
      <dgm:spPr/>
      <dgm:t>
        <a:bodyPr/>
        <a:lstStyle/>
        <a:p>
          <a:endParaRPr lang="en-US"/>
        </a:p>
      </dgm:t>
    </dgm:pt>
    <dgm:pt modelId="{747B8E14-0B66-4D1F-8D12-2782E2B82EBA}" type="pres">
      <dgm:prSet presAssocID="{C4CA3BFB-EF00-43CD-A1EC-A160D8096608}" presName="dummy3a" presStyleCnt="0"/>
      <dgm:spPr/>
    </dgm:pt>
    <dgm:pt modelId="{D6C0D41E-C86C-4398-95D6-BB86259BABF6}" type="pres">
      <dgm:prSet presAssocID="{C4CA3BFB-EF00-43CD-A1EC-A160D8096608}" presName="dummy3b" presStyleCnt="0"/>
      <dgm:spPr/>
    </dgm:pt>
    <dgm:pt modelId="{EDF78D2D-2DD7-4021-B976-EC069D3E683C}" type="pres">
      <dgm:prSet presAssocID="{C4CA3BFB-EF00-43CD-A1EC-A160D809660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7CF18-9B91-4FEE-9352-86002351D592}" type="pres">
      <dgm:prSet presAssocID="{C4CA3BFB-EF00-43CD-A1EC-A160D8096608}" presName="wedge4" presStyleLbl="node1" presStyleIdx="3" presStyleCnt="4"/>
      <dgm:spPr/>
      <dgm:t>
        <a:bodyPr/>
        <a:lstStyle/>
        <a:p>
          <a:endParaRPr lang="en-US"/>
        </a:p>
      </dgm:t>
    </dgm:pt>
    <dgm:pt modelId="{06BDC100-2583-4E80-B1EC-72BA6EA75839}" type="pres">
      <dgm:prSet presAssocID="{C4CA3BFB-EF00-43CD-A1EC-A160D8096608}" presName="dummy4a" presStyleCnt="0"/>
      <dgm:spPr/>
    </dgm:pt>
    <dgm:pt modelId="{F86B2C3F-2B78-45EC-B9B4-B824E7D4736F}" type="pres">
      <dgm:prSet presAssocID="{C4CA3BFB-EF00-43CD-A1EC-A160D8096608}" presName="dummy4b" presStyleCnt="0"/>
      <dgm:spPr/>
    </dgm:pt>
    <dgm:pt modelId="{E9B005F3-EDC9-4473-8EF2-1580BF9B6849}" type="pres">
      <dgm:prSet presAssocID="{C4CA3BFB-EF00-43CD-A1EC-A160D809660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D4082E-A233-4F85-BADD-42C87D4DDC48}" type="pres">
      <dgm:prSet presAssocID="{D803770F-5FAF-4666-BE91-BEB2C63517CC}" presName="arrowWedge1" presStyleLbl="fgSibTrans2D1" presStyleIdx="0" presStyleCnt="4"/>
      <dgm:spPr>
        <a:solidFill>
          <a:schemeClr val="accent1"/>
        </a:solidFill>
      </dgm:spPr>
    </dgm:pt>
    <dgm:pt modelId="{D3DC5220-208F-4376-B5D1-CDC53ADE7725}" type="pres">
      <dgm:prSet presAssocID="{7CD074F2-0D21-4C54-83D9-70B72482B9C7}" presName="arrowWedge2" presStyleLbl="fgSibTrans2D1" presStyleIdx="1" presStyleCnt="4"/>
      <dgm:spPr>
        <a:solidFill>
          <a:schemeClr val="accent1"/>
        </a:solidFill>
      </dgm:spPr>
    </dgm:pt>
    <dgm:pt modelId="{8C010783-8D1C-4365-88F9-E554DEDD6789}" type="pres">
      <dgm:prSet presAssocID="{BACFD8DD-102D-41D2-8388-F97B867BCC24}" presName="arrowWedge3" presStyleLbl="fgSibTrans2D1" presStyleIdx="2" presStyleCnt="4"/>
      <dgm:spPr>
        <a:solidFill>
          <a:schemeClr val="accent1"/>
        </a:solidFill>
      </dgm:spPr>
    </dgm:pt>
    <dgm:pt modelId="{F0491565-BBA5-4B04-A6C6-AC3C1EAA39EE}" type="pres">
      <dgm:prSet presAssocID="{392CD70C-3653-4BF0-A37C-C4D5D9364FD5}" presName="arrowWedge4" presStyleLbl="fgSibTrans2D1" presStyleIdx="3" presStyleCnt="4"/>
      <dgm:spPr>
        <a:solidFill>
          <a:schemeClr val="accent1"/>
        </a:solidFill>
      </dgm:spPr>
    </dgm:pt>
  </dgm:ptLst>
  <dgm:cxnLst>
    <dgm:cxn modelId="{C64885E7-EE92-401E-9138-1DBAA8A2CDDF}" type="presOf" srcId="{77A47339-6A4E-424C-8DC2-7706C9013DD3}" destId="{461AD9BC-9C68-41A4-B1EC-68777FDC0E24}" srcOrd="1" destOrd="0" presId="urn:microsoft.com/office/officeart/2005/8/layout/cycle8"/>
    <dgm:cxn modelId="{A9E4A4AD-27AF-451D-B24F-0E2D1F63F2CC}" srcId="{C4CA3BFB-EF00-43CD-A1EC-A160D8096608}" destId="{77A47339-6A4E-424C-8DC2-7706C9013DD3}" srcOrd="2" destOrd="0" parTransId="{4D8E290B-CDE5-4884-BCAD-5E693DF1E565}" sibTransId="{BACFD8DD-102D-41D2-8388-F97B867BCC24}"/>
    <dgm:cxn modelId="{683D9AB0-17E2-43F8-BBF3-6D89348BDACC}" type="presOf" srcId="{DFA3C2D1-BEB6-44A4-BA30-6BFD4753C393}" destId="{BA57CF18-9B91-4FEE-9352-86002351D592}" srcOrd="0" destOrd="0" presId="urn:microsoft.com/office/officeart/2005/8/layout/cycle8"/>
    <dgm:cxn modelId="{F0404433-0480-4F23-808F-5B75C156D47A}" type="presOf" srcId="{FBD8F734-4AFE-496B-8EFD-0439A75F7D4B}" destId="{CB092143-A372-4FFB-B128-2CA66B13E285}" srcOrd="0" destOrd="0" presId="urn:microsoft.com/office/officeart/2005/8/layout/cycle8"/>
    <dgm:cxn modelId="{B0E0FAD3-00A6-45DF-8593-D86482A2612F}" srcId="{C4CA3BFB-EF00-43CD-A1EC-A160D8096608}" destId="{DFA3C2D1-BEB6-44A4-BA30-6BFD4753C393}" srcOrd="0" destOrd="0" parTransId="{18B0E14A-AA3C-4522-933C-3C47D91660FD}" sibTransId="{D803770F-5FAF-4666-BE91-BEB2C63517CC}"/>
    <dgm:cxn modelId="{01FE3DA3-6603-4438-AC16-806F720A7A4D}" type="presOf" srcId="{BCDDC4D9-7510-43A0-BD50-E0CA978C221E}" destId="{FC8F98A6-4EC1-4092-B7A2-7C8BC3E66C93}" srcOrd="0" destOrd="0" presId="urn:microsoft.com/office/officeart/2005/8/layout/cycle8"/>
    <dgm:cxn modelId="{6764D5B7-BBE9-44F5-94D4-8AE205C15508}" type="presOf" srcId="{DFA3C2D1-BEB6-44A4-BA30-6BFD4753C393}" destId="{E9B005F3-EDC9-4473-8EF2-1580BF9B6849}" srcOrd="1" destOrd="0" presId="urn:microsoft.com/office/officeart/2005/8/layout/cycle8"/>
    <dgm:cxn modelId="{1F82A557-3095-4EEC-90AD-2824478CE964}" srcId="{C4CA3BFB-EF00-43CD-A1EC-A160D8096608}" destId="{BCDDC4D9-7510-43A0-BD50-E0CA978C221E}" srcOrd="1" destOrd="0" parTransId="{3B9F95E4-1A38-4B3A-B0FC-8C395C0724AB}" sibTransId="{7CD074F2-0D21-4C54-83D9-70B72482B9C7}"/>
    <dgm:cxn modelId="{61C8C894-F921-486C-9BED-C7D9B889FE95}" type="presOf" srcId="{BCDDC4D9-7510-43A0-BD50-E0CA978C221E}" destId="{EDF78D2D-2DD7-4021-B976-EC069D3E683C}" srcOrd="1" destOrd="0" presId="urn:microsoft.com/office/officeart/2005/8/layout/cycle8"/>
    <dgm:cxn modelId="{7029E491-465C-4815-A2C5-AF070D863BE4}" type="presOf" srcId="{C4CA3BFB-EF00-43CD-A1EC-A160D8096608}" destId="{DC79D9F1-7CF7-45D1-859A-888252D7BC55}" srcOrd="0" destOrd="0" presId="urn:microsoft.com/office/officeart/2005/8/layout/cycle8"/>
    <dgm:cxn modelId="{56D4AB59-6140-4380-BB8C-22EAC4A536F1}" srcId="{C4CA3BFB-EF00-43CD-A1EC-A160D8096608}" destId="{FBD8F734-4AFE-496B-8EFD-0439A75F7D4B}" srcOrd="3" destOrd="0" parTransId="{37F6D770-9BDF-4A01-BB7E-849952609C93}" sibTransId="{392CD70C-3653-4BF0-A37C-C4D5D9364FD5}"/>
    <dgm:cxn modelId="{29F0F010-8CAC-40C7-AE21-914314FCA32B}" type="presOf" srcId="{77A47339-6A4E-424C-8DC2-7706C9013DD3}" destId="{009CB881-E52A-45AE-848D-E05631A31EE0}" srcOrd="0" destOrd="0" presId="urn:microsoft.com/office/officeart/2005/8/layout/cycle8"/>
    <dgm:cxn modelId="{81BAEBF0-DE51-429F-BF48-FED016DE88C6}" type="presOf" srcId="{FBD8F734-4AFE-496B-8EFD-0439A75F7D4B}" destId="{3EB395C9-DAEF-4EE6-B66D-C504790B2DE2}" srcOrd="1" destOrd="0" presId="urn:microsoft.com/office/officeart/2005/8/layout/cycle8"/>
    <dgm:cxn modelId="{F092586F-9406-4F5A-9095-5548D57AB57D}" type="presParOf" srcId="{DC79D9F1-7CF7-45D1-859A-888252D7BC55}" destId="{CB092143-A372-4FFB-B128-2CA66B13E285}" srcOrd="0" destOrd="0" presId="urn:microsoft.com/office/officeart/2005/8/layout/cycle8"/>
    <dgm:cxn modelId="{6FBADB7D-7EF4-44EE-AECC-C5EE37D6B381}" type="presParOf" srcId="{DC79D9F1-7CF7-45D1-859A-888252D7BC55}" destId="{4DC4F209-6119-4FDE-9ED8-5873E9818216}" srcOrd="1" destOrd="0" presId="urn:microsoft.com/office/officeart/2005/8/layout/cycle8"/>
    <dgm:cxn modelId="{8D4A2145-DF7B-4DC3-B497-EAF1EE4A6381}" type="presParOf" srcId="{DC79D9F1-7CF7-45D1-859A-888252D7BC55}" destId="{1832850B-DECC-4AB6-A9DF-F8A1D4C09DCF}" srcOrd="2" destOrd="0" presId="urn:microsoft.com/office/officeart/2005/8/layout/cycle8"/>
    <dgm:cxn modelId="{437B728C-CC04-4045-AE0A-0AE835A9A604}" type="presParOf" srcId="{DC79D9F1-7CF7-45D1-859A-888252D7BC55}" destId="{3EB395C9-DAEF-4EE6-B66D-C504790B2DE2}" srcOrd="3" destOrd="0" presId="urn:microsoft.com/office/officeart/2005/8/layout/cycle8"/>
    <dgm:cxn modelId="{2B3EFAAA-6BF0-406B-B73E-3EDF5DE2FFFB}" type="presParOf" srcId="{DC79D9F1-7CF7-45D1-859A-888252D7BC55}" destId="{009CB881-E52A-45AE-848D-E05631A31EE0}" srcOrd="4" destOrd="0" presId="urn:microsoft.com/office/officeart/2005/8/layout/cycle8"/>
    <dgm:cxn modelId="{44527400-DA75-4249-98C4-69CD8DB18640}" type="presParOf" srcId="{DC79D9F1-7CF7-45D1-859A-888252D7BC55}" destId="{43A92EBC-75C6-4046-BF4B-5C0B63886471}" srcOrd="5" destOrd="0" presId="urn:microsoft.com/office/officeart/2005/8/layout/cycle8"/>
    <dgm:cxn modelId="{2DA6C317-2A02-465C-930F-BD8842C14089}" type="presParOf" srcId="{DC79D9F1-7CF7-45D1-859A-888252D7BC55}" destId="{5A3B8821-41D5-487A-B22E-11CC9D3FD5DD}" srcOrd="6" destOrd="0" presId="urn:microsoft.com/office/officeart/2005/8/layout/cycle8"/>
    <dgm:cxn modelId="{BA73E4E2-8750-4D63-8436-9C5F73C5F674}" type="presParOf" srcId="{DC79D9F1-7CF7-45D1-859A-888252D7BC55}" destId="{461AD9BC-9C68-41A4-B1EC-68777FDC0E24}" srcOrd="7" destOrd="0" presId="urn:microsoft.com/office/officeart/2005/8/layout/cycle8"/>
    <dgm:cxn modelId="{7E85824C-795D-49A1-BAD2-C6E4AD6849E0}" type="presParOf" srcId="{DC79D9F1-7CF7-45D1-859A-888252D7BC55}" destId="{FC8F98A6-4EC1-4092-B7A2-7C8BC3E66C93}" srcOrd="8" destOrd="0" presId="urn:microsoft.com/office/officeart/2005/8/layout/cycle8"/>
    <dgm:cxn modelId="{7BC47316-6054-4142-9BDF-54E63A1A874D}" type="presParOf" srcId="{DC79D9F1-7CF7-45D1-859A-888252D7BC55}" destId="{747B8E14-0B66-4D1F-8D12-2782E2B82EBA}" srcOrd="9" destOrd="0" presId="urn:microsoft.com/office/officeart/2005/8/layout/cycle8"/>
    <dgm:cxn modelId="{3B49D798-D38F-492A-9BC6-AC2DB8224938}" type="presParOf" srcId="{DC79D9F1-7CF7-45D1-859A-888252D7BC55}" destId="{D6C0D41E-C86C-4398-95D6-BB86259BABF6}" srcOrd="10" destOrd="0" presId="urn:microsoft.com/office/officeart/2005/8/layout/cycle8"/>
    <dgm:cxn modelId="{A8B755F3-611F-43A2-8A35-945E1F69E8C8}" type="presParOf" srcId="{DC79D9F1-7CF7-45D1-859A-888252D7BC55}" destId="{EDF78D2D-2DD7-4021-B976-EC069D3E683C}" srcOrd="11" destOrd="0" presId="urn:microsoft.com/office/officeart/2005/8/layout/cycle8"/>
    <dgm:cxn modelId="{9D86D9AF-5002-4C13-807C-CDC678478563}" type="presParOf" srcId="{DC79D9F1-7CF7-45D1-859A-888252D7BC55}" destId="{BA57CF18-9B91-4FEE-9352-86002351D592}" srcOrd="12" destOrd="0" presId="urn:microsoft.com/office/officeart/2005/8/layout/cycle8"/>
    <dgm:cxn modelId="{9EBFB4E4-FFAF-4693-A34C-7755624D9C80}" type="presParOf" srcId="{DC79D9F1-7CF7-45D1-859A-888252D7BC55}" destId="{06BDC100-2583-4E80-B1EC-72BA6EA75839}" srcOrd="13" destOrd="0" presId="urn:microsoft.com/office/officeart/2005/8/layout/cycle8"/>
    <dgm:cxn modelId="{92E27BAC-59C3-4A0C-AD4F-96CC9AD51861}" type="presParOf" srcId="{DC79D9F1-7CF7-45D1-859A-888252D7BC55}" destId="{F86B2C3F-2B78-45EC-B9B4-B824E7D4736F}" srcOrd="14" destOrd="0" presId="urn:microsoft.com/office/officeart/2005/8/layout/cycle8"/>
    <dgm:cxn modelId="{141AECC8-C770-4688-B45D-AB2E149CF641}" type="presParOf" srcId="{DC79D9F1-7CF7-45D1-859A-888252D7BC55}" destId="{E9B005F3-EDC9-4473-8EF2-1580BF9B6849}" srcOrd="15" destOrd="0" presId="urn:microsoft.com/office/officeart/2005/8/layout/cycle8"/>
    <dgm:cxn modelId="{98A1E426-22DC-4C3F-9F45-CD74461D1CF1}" type="presParOf" srcId="{DC79D9F1-7CF7-45D1-859A-888252D7BC55}" destId="{C3D4082E-A233-4F85-BADD-42C87D4DDC48}" srcOrd="16" destOrd="0" presId="urn:microsoft.com/office/officeart/2005/8/layout/cycle8"/>
    <dgm:cxn modelId="{9EEFB38D-9280-42EB-AE62-0529A75E3AA0}" type="presParOf" srcId="{DC79D9F1-7CF7-45D1-859A-888252D7BC55}" destId="{D3DC5220-208F-4376-B5D1-CDC53ADE7725}" srcOrd="17" destOrd="0" presId="urn:microsoft.com/office/officeart/2005/8/layout/cycle8"/>
    <dgm:cxn modelId="{277DFBB0-3168-4039-874A-1835F893282C}" type="presParOf" srcId="{DC79D9F1-7CF7-45D1-859A-888252D7BC55}" destId="{8C010783-8D1C-4365-88F9-E554DEDD6789}" srcOrd="18" destOrd="0" presId="urn:microsoft.com/office/officeart/2005/8/layout/cycle8"/>
    <dgm:cxn modelId="{10C7F6F9-70ED-45DE-8BBA-3557681EAB75}" type="presParOf" srcId="{DC79D9F1-7CF7-45D1-859A-888252D7BC55}" destId="{F0491565-BBA5-4B04-A6C6-AC3C1EAA39E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92143-A372-4FFB-B128-2CA66B13E285}">
      <dsp:nvSpPr>
        <dsp:cNvPr id="0" name=""/>
        <dsp:cNvSpPr/>
      </dsp:nvSpPr>
      <dsp:spPr>
        <a:xfrm>
          <a:off x="1661160" y="457487"/>
          <a:ext cx="4992624" cy="4992624"/>
        </a:xfrm>
        <a:prstGeom prst="pie">
          <a:avLst>
            <a:gd name="adj1" fmla="val 1620000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SLP Data</a:t>
          </a:r>
          <a:endParaRPr lang="en-US" sz="4700" kern="1200" dirty="0"/>
        </a:p>
      </dsp:txBody>
      <dsp:txXfrm>
        <a:off x="4389272" y="1765080"/>
        <a:ext cx="1783080" cy="2377440"/>
      </dsp:txXfrm>
    </dsp:sp>
    <dsp:sp modelId="{009CB881-E52A-45AE-848D-E05631A31EE0}">
      <dsp:nvSpPr>
        <dsp:cNvPr id="0" name=""/>
        <dsp:cNvSpPr/>
      </dsp:nvSpPr>
      <dsp:spPr>
        <a:xfrm>
          <a:off x="1423416" y="457487"/>
          <a:ext cx="4992624" cy="499262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School Based Data</a:t>
          </a:r>
          <a:endParaRPr lang="en-US" sz="4700" kern="1200" dirty="0"/>
        </a:p>
      </dsp:txBody>
      <dsp:txXfrm>
        <a:off x="1904847" y="1765080"/>
        <a:ext cx="1783080" cy="2377440"/>
      </dsp:txXfrm>
    </dsp:sp>
    <dsp:sp modelId="{8316DB2C-3A1E-4C59-AEE2-D2D1780E1AC8}">
      <dsp:nvSpPr>
        <dsp:cNvPr id="0" name=""/>
        <dsp:cNvSpPr/>
      </dsp:nvSpPr>
      <dsp:spPr>
        <a:xfrm>
          <a:off x="1352092" y="148420"/>
          <a:ext cx="5610758" cy="5610758"/>
        </a:xfrm>
        <a:prstGeom prst="leftCircularArrow">
          <a:avLst>
            <a:gd name="adj1" fmla="val 5085"/>
            <a:gd name="adj2" fmla="val 327528"/>
            <a:gd name="adj3" fmla="val 16527528"/>
            <a:gd name="adj4" fmla="val 54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ACE7C9-9B04-4087-A23A-AEF0D37F6CBE}">
      <dsp:nvSpPr>
        <dsp:cNvPr id="0" name=""/>
        <dsp:cNvSpPr/>
      </dsp:nvSpPr>
      <dsp:spPr>
        <a:xfrm>
          <a:off x="1114348" y="148420"/>
          <a:ext cx="5610758" cy="5610758"/>
        </a:xfrm>
        <a:prstGeom prst="leftCircularArrow">
          <a:avLst>
            <a:gd name="adj1" fmla="val 5085"/>
            <a:gd name="adj2" fmla="val 327528"/>
            <a:gd name="adj3" fmla="val 5727528"/>
            <a:gd name="adj4" fmla="val 162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92143-A372-4FFB-B128-2CA66B13E285}">
      <dsp:nvSpPr>
        <dsp:cNvPr id="0" name=""/>
        <dsp:cNvSpPr/>
      </dsp:nvSpPr>
      <dsp:spPr>
        <a:xfrm>
          <a:off x="1608092" y="373683"/>
          <a:ext cx="4992624" cy="4992624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SLP Observation</a:t>
          </a:r>
          <a:endParaRPr lang="en-US" sz="2500" kern="1200" dirty="0"/>
        </a:p>
      </dsp:txBody>
      <dsp:txXfrm>
        <a:off x="4258343" y="1408463"/>
        <a:ext cx="1842516" cy="1367028"/>
      </dsp:txXfrm>
    </dsp:sp>
    <dsp:sp modelId="{009CB881-E52A-45AE-848D-E05631A31EE0}">
      <dsp:nvSpPr>
        <dsp:cNvPr id="0" name=""/>
        <dsp:cNvSpPr/>
      </dsp:nvSpPr>
      <dsp:spPr>
        <a:xfrm>
          <a:off x="1608092" y="541292"/>
          <a:ext cx="4992624" cy="4992624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SLP Measurement</a:t>
          </a:r>
          <a:endParaRPr lang="en-US" sz="2500" kern="1200" dirty="0"/>
        </a:p>
      </dsp:txBody>
      <dsp:txXfrm>
        <a:off x="4258343" y="3132107"/>
        <a:ext cx="1842516" cy="1367028"/>
      </dsp:txXfrm>
    </dsp:sp>
    <dsp:sp modelId="{FC8F98A6-4EC1-4092-B7A2-7C8BC3E66C93}">
      <dsp:nvSpPr>
        <dsp:cNvPr id="0" name=""/>
        <dsp:cNvSpPr/>
      </dsp:nvSpPr>
      <dsp:spPr>
        <a:xfrm>
          <a:off x="1440483" y="541292"/>
          <a:ext cx="4992624" cy="4992624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School Based Measurement</a:t>
          </a:r>
          <a:endParaRPr lang="en-US" sz="2500" kern="1200" dirty="0"/>
        </a:p>
      </dsp:txBody>
      <dsp:txXfrm>
        <a:off x="1940339" y="3132107"/>
        <a:ext cx="1842516" cy="1367028"/>
      </dsp:txXfrm>
    </dsp:sp>
    <dsp:sp modelId="{BA57CF18-9B91-4FEE-9352-86002351D592}">
      <dsp:nvSpPr>
        <dsp:cNvPr id="0" name=""/>
        <dsp:cNvSpPr/>
      </dsp:nvSpPr>
      <dsp:spPr>
        <a:xfrm>
          <a:off x="1440483" y="373683"/>
          <a:ext cx="4992624" cy="4992624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School Based Observation</a:t>
          </a:r>
          <a:endParaRPr lang="en-US" sz="2500" kern="1200" dirty="0"/>
        </a:p>
      </dsp:txBody>
      <dsp:txXfrm>
        <a:off x="1940339" y="1408463"/>
        <a:ext cx="1842516" cy="1367028"/>
      </dsp:txXfrm>
    </dsp:sp>
    <dsp:sp modelId="{8316DB2C-3A1E-4C59-AEE2-D2D1780E1AC8}">
      <dsp:nvSpPr>
        <dsp:cNvPr id="0" name=""/>
        <dsp:cNvSpPr/>
      </dsp:nvSpPr>
      <dsp:spPr>
        <a:xfrm>
          <a:off x="1299025" y="64616"/>
          <a:ext cx="5610758" cy="5610758"/>
        </a:xfrm>
        <a:prstGeom prst="leftCircularArrow">
          <a:avLst>
            <a:gd name="adj1" fmla="val 5085"/>
            <a:gd name="adj2" fmla="val 327528"/>
            <a:gd name="adj3" fmla="val 16527528"/>
            <a:gd name="adj4" fmla="val 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F0495-0F4D-47CD-8230-789F8777CE39}">
      <dsp:nvSpPr>
        <dsp:cNvPr id="0" name=""/>
        <dsp:cNvSpPr/>
      </dsp:nvSpPr>
      <dsp:spPr>
        <a:xfrm>
          <a:off x="1299025" y="232225"/>
          <a:ext cx="5610758" cy="5610758"/>
        </a:xfrm>
        <a:prstGeom prst="leftCircularArrow">
          <a:avLst>
            <a:gd name="adj1" fmla="val 5085"/>
            <a:gd name="adj2" fmla="val 327528"/>
            <a:gd name="adj3" fmla="val 327528"/>
            <a:gd name="adj4" fmla="val 54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ED942-582C-4B17-AB0D-55B0F130E0F8}">
      <dsp:nvSpPr>
        <dsp:cNvPr id="0" name=""/>
        <dsp:cNvSpPr/>
      </dsp:nvSpPr>
      <dsp:spPr>
        <a:xfrm>
          <a:off x="1131416" y="232225"/>
          <a:ext cx="5610758" cy="5610758"/>
        </a:xfrm>
        <a:prstGeom prst="leftCircularArrow">
          <a:avLst>
            <a:gd name="adj1" fmla="val 5085"/>
            <a:gd name="adj2" fmla="val 327528"/>
            <a:gd name="adj3" fmla="val 5727528"/>
            <a:gd name="adj4" fmla="val 108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91565-BBA5-4B04-A6C6-AC3C1EAA39EE}">
      <dsp:nvSpPr>
        <dsp:cNvPr id="0" name=""/>
        <dsp:cNvSpPr/>
      </dsp:nvSpPr>
      <dsp:spPr>
        <a:xfrm>
          <a:off x="1131416" y="64616"/>
          <a:ext cx="5610758" cy="5610758"/>
        </a:xfrm>
        <a:prstGeom prst="leftCircularArrow">
          <a:avLst>
            <a:gd name="adj1" fmla="val 5085"/>
            <a:gd name="adj2" fmla="val 327528"/>
            <a:gd name="adj3" fmla="val 11127528"/>
            <a:gd name="adj4" fmla="val 162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92143-A372-4FFB-B128-2CA66B13E285}">
      <dsp:nvSpPr>
        <dsp:cNvPr id="0" name=""/>
        <dsp:cNvSpPr/>
      </dsp:nvSpPr>
      <dsp:spPr>
        <a:xfrm>
          <a:off x="1608092" y="373683"/>
          <a:ext cx="4992624" cy="4992624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258343" y="1408463"/>
        <a:ext cx="1842516" cy="1367028"/>
      </dsp:txXfrm>
    </dsp:sp>
    <dsp:sp modelId="{009CB881-E52A-45AE-848D-E05631A31EE0}">
      <dsp:nvSpPr>
        <dsp:cNvPr id="0" name=""/>
        <dsp:cNvSpPr/>
      </dsp:nvSpPr>
      <dsp:spPr>
        <a:xfrm>
          <a:off x="1608092" y="541292"/>
          <a:ext cx="4992624" cy="4992624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258343" y="3132107"/>
        <a:ext cx="1842516" cy="1367028"/>
      </dsp:txXfrm>
    </dsp:sp>
    <dsp:sp modelId="{FC8F98A6-4EC1-4092-B7A2-7C8BC3E66C93}">
      <dsp:nvSpPr>
        <dsp:cNvPr id="0" name=""/>
        <dsp:cNvSpPr/>
      </dsp:nvSpPr>
      <dsp:spPr>
        <a:xfrm>
          <a:off x="1440483" y="541292"/>
          <a:ext cx="4992624" cy="4992624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940339" y="3132107"/>
        <a:ext cx="1842516" cy="1367028"/>
      </dsp:txXfrm>
    </dsp:sp>
    <dsp:sp modelId="{BA57CF18-9B91-4FEE-9352-86002351D592}">
      <dsp:nvSpPr>
        <dsp:cNvPr id="0" name=""/>
        <dsp:cNvSpPr/>
      </dsp:nvSpPr>
      <dsp:spPr>
        <a:xfrm>
          <a:off x="1440483" y="373683"/>
          <a:ext cx="4992624" cy="4992624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School Based Observation</a:t>
          </a:r>
          <a:endParaRPr lang="en-US" sz="2800" kern="1200" dirty="0"/>
        </a:p>
      </dsp:txBody>
      <dsp:txXfrm>
        <a:off x="1940339" y="1408463"/>
        <a:ext cx="1842516" cy="1367028"/>
      </dsp:txXfrm>
    </dsp:sp>
    <dsp:sp modelId="{8316DB2C-3A1E-4C59-AEE2-D2D1780E1AC8}">
      <dsp:nvSpPr>
        <dsp:cNvPr id="0" name=""/>
        <dsp:cNvSpPr/>
      </dsp:nvSpPr>
      <dsp:spPr>
        <a:xfrm>
          <a:off x="1299025" y="64616"/>
          <a:ext cx="5610758" cy="5610758"/>
        </a:xfrm>
        <a:prstGeom prst="leftCircularArrow">
          <a:avLst>
            <a:gd name="adj1" fmla="val 5085"/>
            <a:gd name="adj2" fmla="val 327528"/>
            <a:gd name="adj3" fmla="val 16527528"/>
            <a:gd name="adj4" fmla="val 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D9F20-9108-46D3-BC15-630E98B1C0E0}">
      <dsp:nvSpPr>
        <dsp:cNvPr id="0" name=""/>
        <dsp:cNvSpPr/>
      </dsp:nvSpPr>
      <dsp:spPr>
        <a:xfrm>
          <a:off x="1299025" y="232225"/>
          <a:ext cx="5610758" cy="5610758"/>
        </a:xfrm>
        <a:prstGeom prst="leftCircularArrow">
          <a:avLst>
            <a:gd name="adj1" fmla="val 5085"/>
            <a:gd name="adj2" fmla="val 327528"/>
            <a:gd name="adj3" fmla="val 327528"/>
            <a:gd name="adj4" fmla="val 54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094A6-DAB6-4E72-9068-E7DA53DA80DE}">
      <dsp:nvSpPr>
        <dsp:cNvPr id="0" name=""/>
        <dsp:cNvSpPr/>
      </dsp:nvSpPr>
      <dsp:spPr>
        <a:xfrm>
          <a:off x="1131416" y="232225"/>
          <a:ext cx="5610758" cy="5610758"/>
        </a:xfrm>
        <a:prstGeom prst="leftCircularArrow">
          <a:avLst>
            <a:gd name="adj1" fmla="val 5085"/>
            <a:gd name="adj2" fmla="val 327528"/>
            <a:gd name="adj3" fmla="val 5727528"/>
            <a:gd name="adj4" fmla="val 108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0F92F-838B-4627-A2FF-6AF4DF6B6FBF}">
      <dsp:nvSpPr>
        <dsp:cNvPr id="0" name=""/>
        <dsp:cNvSpPr/>
      </dsp:nvSpPr>
      <dsp:spPr>
        <a:xfrm>
          <a:off x="1131416" y="64616"/>
          <a:ext cx="5610758" cy="5610758"/>
        </a:xfrm>
        <a:prstGeom prst="leftCircularArrow">
          <a:avLst>
            <a:gd name="adj1" fmla="val 5085"/>
            <a:gd name="adj2" fmla="val 327528"/>
            <a:gd name="adj3" fmla="val 11127528"/>
            <a:gd name="adj4" fmla="val 162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92143-A372-4FFB-B128-2CA66B13E285}">
      <dsp:nvSpPr>
        <dsp:cNvPr id="0" name=""/>
        <dsp:cNvSpPr/>
      </dsp:nvSpPr>
      <dsp:spPr>
        <a:xfrm>
          <a:off x="1608092" y="373683"/>
          <a:ext cx="4992624" cy="4992624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4258343" y="1408463"/>
        <a:ext cx="1842516" cy="1367028"/>
      </dsp:txXfrm>
    </dsp:sp>
    <dsp:sp modelId="{009CB881-E52A-45AE-848D-E05631A31EE0}">
      <dsp:nvSpPr>
        <dsp:cNvPr id="0" name=""/>
        <dsp:cNvSpPr/>
      </dsp:nvSpPr>
      <dsp:spPr>
        <a:xfrm>
          <a:off x="1608092" y="541292"/>
          <a:ext cx="4992624" cy="4992624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4258343" y="3132107"/>
        <a:ext cx="1842516" cy="1367028"/>
      </dsp:txXfrm>
    </dsp:sp>
    <dsp:sp modelId="{FC8F98A6-4EC1-4092-B7A2-7C8BC3E66C93}">
      <dsp:nvSpPr>
        <dsp:cNvPr id="0" name=""/>
        <dsp:cNvSpPr/>
      </dsp:nvSpPr>
      <dsp:spPr>
        <a:xfrm>
          <a:off x="1440483" y="541292"/>
          <a:ext cx="4992624" cy="4992624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School Based Measurement</a:t>
          </a:r>
          <a:endParaRPr lang="en-US" sz="2500" kern="1200" dirty="0"/>
        </a:p>
      </dsp:txBody>
      <dsp:txXfrm>
        <a:off x="1940339" y="3132107"/>
        <a:ext cx="1842516" cy="1367028"/>
      </dsp:txXfrm>
    </dsp:sp>
    <dsp:sp modelId="{BA57CF18-9B91-4FEE-9352-86002351D592}">
      <dsp:nvSpPr>
        <dsp:cNvPr id="0" name=""/>
        <dsp:cNvSpPr/>
      </dsp:nvSpPr>
      <dsp:spPr>
        <a:xfrm>
          <a:off x="1440483" y="373683"/>
          <a:ext cx="4992624" cy="4992624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940339" y="1408463"/>
        <a:ext cx="1842516" cy="1367028"/>
      </dsp:txXfrm>
    </dsp:sp>
    <dsp:sp modelId="{8316DB2C-3A1E-4C59-AEE2-D2D1780E1AC8}">
      <dsp:nvSpPr>
        <dsp:cNvPr id="0" name=""/>
        <dsp:cNvSpPr/>
      </dsp:nvSpPr>
      <dsp:spPr>
        <a:xfrm>
          <a:off x="1299025" y="64616"/>
          <a:ext cx="5610758" cy="5610758"/>
        </a:xfrm>
        <a:prstGeom prst="leftCircularArrow">
          <a:avLst>
            <a:gd name="adj1" fmla="val 5085"/>
            <a:gd name="adj2" fmla="val 327528"/>
            <a:gd name="adj3" fmla="val 16527528"/>
            <a:gd name="adj4" fmla="val 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0EFDB-E94E-4453-B1EB-49CE63749D13}">
      <dsp:nvSpPr>
        <dsp:cNvPr id="0" name=""/>
        <dsp:cNvSpPr/>
      </dsp:nvSpPr>
      <dsp:spPr>
        <a:xfrm>
          <a:off x="1299025" y="232225"/>
          <a:ext cx="5610758" cy="5610758"/>
        </a:xfrm>
        <a:prstGeom prst="leftCircularArrow">
          <a:avLst>
            <a:gd name="adj1" fmla="val 5085"/>
            <a:gd name="adj2" fmla="val 327528"/>
            <a:gd name="adj3" fmla="val 327528"/>
            <a:gd name="adj4" fmla="val 54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ED942-582C-4B17-AB0D-55B0F130E0F8}">
      <dsp:nvSpPr>
        <dsp:cNvPr id="0" name=""/>
        <dsp:cNvSpPr/>
      </dsp:nvSpPr>
      <dsp:spPr>
        <a:xfrm>
          <a:off x="1131416" y="232225"/>
          <a:ext cx="5610758" cy="5610758"/>
        </a:xfrm>
        <a:prstGeom prst="leftCircularArrow">
          <a:avLst>
            <a:gd name="adj1" fmla="val 5085"/>
            <a:gd name="adj2" fmla="val 327528"/>
            <a:gd name="adj3" fmla="val 5727528"/>
            <a:gd name="adj4" fmla="val 10800000"/>
            <a:gd name="adj5" fmla="val 5932"/>
          </a:avLst>
        </a:prstGeom>
        <a:solidFill>
          <a:schemeClr val="bg2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91B2E-8167-4961-B8B9-8E662166AF5A}">
      <dsp:nvSpPr>
        <dsp:cNvPr id="0" name=""/>
        <dsp:cNvSpPr/>
      </dsp:nvSpPr>
      <dsp:spPr>
        <a:xfrm>
          <a:off x="1131416" y="64616"/>
          <a:ext cx="5610758" cy="5610758"/>
        </a:xfrm>
        <a:prstGeom prst="leftCircularArrow">
          <a:avLst>
            <a:gd name="adj1" fmla="val 5085"/>
            <a:gd name="adj2" fmla="val 327528"/>
            <a:gd name="adj3" fmla="val 11127528"/>
            <a:gd name="adj4" fmla="val 162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92143-A372-4FFB-B128-2CA66B13E285}">
      <dsp:nvSpPr>
        <dsp:cNvPr id="0" name=""/>
        <dsp:cNvSpPr/>
      </dsp:nvSpPr>
      <dsp:spPr>
        <a:xfrm>
          <a:off x="1608092" y="373683"/>
          <a:ext cx="4992624" cy="4992624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4258343" y="1408463"/>
        <a:ext cx="1842516" cy="1367028"/>
      </dsp:txXfrm>
    </dsp:sp>
    <dsp:sp modelId="{009CB881-E52A-45AE-848D-E05631A31EE0}">
      <dsp:nvSpPr>
        <dsp:cNvPr id="0" name=""/>
        <dsp:cNvSpPr/>
      </dsp:nvSpPr>
      <dsp:spPr>
        <a:xfrm>
          <a:off x="1608092" y="541292"/>
          <a:ext cx="4992624" cy="4992624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SLP Measurement</a:t>
          </a:r>
          <a:endParaRPr lang="en-US" sz="2500" kern="1200" dirty="0"/>
        </a:p>
      </dsp:txBody>
      <dsp:txXfrm>
        <a:off x="4258343" y="3132107"/>
        <a:ext cx="1842516" cy="1367028"/>
      </dsp:txXfrm>
    </dsp:sp>
    <dsp:sp modelId="{FC8F98A6-4EC1-4092-B7A2-7C8BC3E66C93}">
      <dsp:nvSpPr>
        <dsp:cNvPr id="0" name=""/>
        <dsp:cNvSpPr/>
      </dsp:nvSpPr>
      <dsp:spPr>
        <a:xfrm>
          <a:off x="1440483" y="541292"/>
          <a:ext cx="4992624" cy="4992624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940339" y="3132107"/>
        <a:ext cx="1842516" cy="1367028"/>
      </dsp:txXfrm>
    </dsp:sp>
    <dsp:sp modelId="{BA57CF18-9B91-4FEE-9352-86002351D592}">
      <dsp:nvSpPr>
        <dsp:cNvPr id="0" name=""/>
        <dsp:cNvSpPr/>
      </dsp:nvSpPr>
      <dsp:spPr>
        <a:xfrm>
          <a:off x="1440483" y="373683"/>
          <a:ext cx="4992624" cy="4992624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940339" y="1408463"/>
        <a:ext cx="1842516" cy="1367028"/>
      </dsp:txXfrm>
    </dsp:sp>
    <dsp:sp modelId="{4E6DEDC4-71E6-4EEE-82BC-2D5DA7B3917B}">
      <dsp:nvSpPr>
        <dsp:cNvPr id="0" name=""/>
        <dsp:cNvSpPr/>
      </dsp:nvSpPr>
      <dsp:spPr>
        <a:xfrm>
          <a:off x="1299025" y="64616"/>
          <a:ext cx="5610758" cy="5610758"/>
        </a:xfrm>
        <a:prstGeom prst="leftCircularArrow">
          <a:avLst>
            <a:gd name="adj1" fmla="val 5085"/>
            <a:gd name="adj2" fmla="val 327528"/>
            <a:gd name="adj3" fmla="val 16527528"/>
            <a:gd name="adj4" fmla="val 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5FC1A-AD4F-4582-AB39-87DBC132D0FC}">
      <dsp:nvSpPr>
        <dsp:cNvPr id="0" name=""/>
        <dsp:cNvSpPr/>
      </dsp:nvSpPr>
      <dsp:spPr>
        <a:xfrm>
          <a:off x="1299025" y="232225"/>
          <a:ext cx="5610758" cy="5610758"/>
        </a:xfrm>
        <a:prstGeom prst="leftCircularArrow">
          <a:avLst>
            <a:gd name="adj1" fmla="val 5085"/>
            <a:gd name="adj2" fmla="val 327528"/>
            <a:gd name="adj3" fmla="val 327528"/>
            <a:gd name="adj4" fmla="val 54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ED942-582C-4B17-AB0D-55B0F130E0F8}">
      <dsp:nvSpPr>
        <dsp:cNvPr id="0" name=""/>
        <dsp:cNvSpPr/>
      </dsp:nvSpPr>
      <dsp:spPr>
        <a:xfrm>
          <a:off x="1131416" y="232225"/>
          <a:ext cx="5610758" cy="5610758"/>
        </a:xfrm>
        <a:prstGeom prst="leftCircularArrow">
          <a:avLst>
            <a:gd name="adj1" fmla="val 5085"/>
            <a:gd name="adj2" fmla="val 327528"/>
            <a:gd name="adj3" fmla="val 5727528"/>
            <a:gd name="adj4" fmla="val 108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A8B77-AEDF-4006-9441-A0647BDB8B0D}">
      <dsp:nvSpPr>
        <dsp:cNvPr id="0" name=""/>
        <dsp:cNvSpPr/>
      </dsp:nvSpPr>
      <dsp:spPr>
        <a:xfrm>
          <a:off x="1131416" y="64616"/>
          <a:ext cx="5610758" cy="5610758"/>
        </a:xfrm>
        <a:prstGeom prst="leftCircularArrow">
          <a:avLst>
            <a:gd name="adj1" fmla="val 5085"/>
            <a:gd name="adj2" fmla="val 327528"/>
            <a:gd name="adj3" fmla="val 11127528"/>
            <a:gd name="adj4" fmla="val 162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92143-A372-4FFB-B128-2CA66B13E285}">
      <dsp:nvSpPr>
        <dsp:cNvPr id="0" name=""/>
        <dsp:cNvSpPr/>
      </dsp:nvSpPr>
      <dsp:spPr>
        <a:xfrm>
          <a:off x="1608092" y="373683"/>
          <a:ext cx="4992624" cy="4992624"/>
        </a:xfrm>
        <a:prstGeom prst="pie">
          <a:avLst>
            <a:gd name="adj1" fmla="val 162000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SLP Observation</a:t>
          </a:r>
          <a:endParaRPr lang="en-US" sz="2800" kern="1200" dirty="0"/>
        </a:p>
      </dsp:txBody>
      <dsp:txXfrm>
        <a:off x="4258343" y="1408463"/>
        <a:ext cx="1842516" cy="1367028"/>
      </dsp:txXfrm>
    </dsp:sp>
    <dsp:sp modelId="{009CB881-E52A-45AE-848D-E05631A31EE0}">
      <dsp:nvSpPr>
        <dsp:cNvPr id="0" name=""/>
        <dsp:cNvSpPr/>
      </dsp:nvSpPr>
      <dsp:spPr>
        <a:xfrm>
          <a:off x="1608092" y="541292"/>
          <a:ext cx="4992624" cy="4992624"/>
        </a:xfrm>
        <a:prstGeom prst="pie">
          <a:avLst>
            <a:gd name="adj1" fmla="val 0"/>
            <a:gd name="adj2" fmla="val 54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258343" y="3132107"/>
        <a:ext cx="1842516" cy="1367028"/>
      </dsp:txXfrm>
    </dsp:sp>
    <dsp:sp modelId="{FC8F98A6-4EC1-4092-B7A2-7C8BC3E66C93}">
      <dsp:nvSpPr>
        <dsp:cNvPr id="0" name=""/>
        <dsp:cNvSpPr/>
      </dsp:nvSpPr>
      <dsp:spPr>
        <a:xfrm>
          <a:off x="1440483" y="541292"/>
          <a:ext cx="4992624" cy="4992624"/>
        </a:xfrm>
        <a:prstGeom prst="pie">
          <a:avLst>
            <a:gd name="adj1" fmla="val 540000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940339" y="3132107"/>
        <a:ext cx="1842516" cy="1367028"/>
      </dsp:txXfrm>
    </dsp:sp>
    <dsp:sp modelId="{BA57CF18-9B91-4FEE-9352-86002351D592}">
      <dsp:nvSpPr>
        <dsp:cNvPr id="0" name=""/>
        <dsp:cNvSpPr/>
      </dsp:nvSpPr>
      <dsp:spPr>
        <a:xfrm>
          <a:off x="1440483" y="373683"/>
          <a:ext cx="4992624" cy="4992624"/>
        </a:xfrm>
        <a:prstGeom prst="pie">
          <a:avLst>
            <a:gd name="adj1" fmla="val 108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1940339" y="1408463"/>
        <a:ext cx="1842516" cy="1367028"/>
      </dsp:txXfrm>
    </dsp:sp>
    <dsp:sp modelId="{C3D4082E-A233-4F85-BADD-42C87D4DDC48}">
      <dsp:nvSpPr>
        <dsp:cNvPr id="0" name=""/>
        <dsp:cNvSpPr/>
      </dsp:nvSpPr>
      <dsp:spPr>
        <a:xfrm>
          <a:off x="1299025" y="64616"/>
          <a:ext cx="5610758" cy="5610758"/>
        </a:xfrm>
        <a:prstGeom prst="leftCircularArrow">
          <a:avLst>
            <a:gd name="adj1" fmla="val 5085"/>
            <a:gd name="adj2" fmla="val 327528"/>
            <a:gd name="adj3" fmla="val 16527528"/>
            <a:gd name="adj4" fmla="val 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C5220-208F-4376-B5D1-CDC53ADE7725}">
      <dsp:nvSpPr>
        <dsp:cNvPr id="0" name=""/>
        <dsp:cNvSpPr/>
      </dsp:nvSpPr>
      <dsp:spPr>
        <a:xfrm>
          <a:off x="1299025" y="232225"/>
          <a:ext cx="5610758" cy="5610758"/>
        </a:xfrm>
        <a:prstGeom prst="leftCircularArrow">
          <a:avLst>
            <a:gd name="adj1" fmla="val 5085"/>
            <a:gd name="adj2" fmla="val 327528"/>
            <a:gd name="adj3" fmla="val 327528"/>
            <a:gd name="adj4" fmla="val 54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10783-8D1C-4365-88F9-E554DEDD6789}">
      <dsp:nvSpPr>
        <dsp:cNvPr id="0" name=""/>
        <dsp:cNvSpPr/>
      </dsp:nvSpPr>
      <dsp:spPr>
        <a:xfrm>
          <a:off x="1131416" y="232225"/>
          <a:ext cx="5610758" cy="5610758"/>
        </a:xfrm>
        <a:prstGeom prst="leftCircularArrow">
          <a:avLst>
            <a:gd name="adj1" fmla="val 5085"/>
            <a:gd name="adj2" fmla="val 327528"/>
            <a:gd name="adj3" fmla="val 5727528"/>
            <a:gd name="adj4" fmla="val 108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91565-BBA5-4B04-A6C6-AC3C1EAA39EE}">
      <dsp:nvSpPr>
        <dsp:cNvPr id="0" name=""/>
        <dsp:cNvSpPr/>
      </dsp:nvSpPr>
      <dsp:spPr>
        <a:xfrm>
          <a:off x="1131416" y="64616"/>
          <a:ext cx="5610758" cy="5610758"/>
        </a:xfrm>
        <a:prstGeom prst="leftCircularArrow">
          <a:avLst>
            <a:gd name="adj1" fmla="val 5085"/>
            <a:gd name="adj2" fmla="val 327528"/>
            <a:gd name="adj3" fmla="val 11127528"/>
            <a:gd name="adj4" fmla="val 16200000"/>
            <a:gd name="adj5" fmla="val 5932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69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869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81AE16C3-5977-4127-B1F3-8A8FB40C8538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23984"/>
            <a:ext cx="4002299" cy="34869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23984"/>
            <a:ext cx="4002299" cy="34869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931B3F5A-3C65-4F62-93C6-FA32D4DD6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69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869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CE6D8621-4724-4047-AAB7-F559FA46B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74963" y="522288"/>
            <a:ext cx="3486150" cy="2616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12597"/>
            <a:ext cx="7388860" cy="3138250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23984"/>
            <a:ext cx="4002299" cy="34869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23984"/>
            <a:ext cx="4002299" cy="34869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E8E00C3C-9EEE-4A64-B9B5-41FDD75AA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6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794" tIns="46897" rIns="93794" bIns="4689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C970-1639-49E1-B7E5-00FD52F5873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4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1A92-8A16-4AD7-900B-A2602051B54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50994-D3B0-44CA-AA89-A177FC98DE2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8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duotone>
              <a:schemeClr val="bg2">
                <a:tint val="97000"/>
              </a:schemeClr>
              <a:schemeClr val="bg2">
                <a:shade val="96000"/>
              </a:schemeClr>
            </a:duotone>
            <a:lum/>
          </a:blip>
          <a:srcRect/>
          <a:tile tx="0" ty="0" sx="32000" sy="32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812087" cy="3429000"/>
          </a:xfrm>
          <a:noFill/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458200" y="0"/>
            <a:ext cx="914400" cy="762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948">
            <a:off x="2911027" y="4508630"/>
            <a:ext cx="6645655" cy="301748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6E879D-1D7F-4A39-B31E-F1B4808EB31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7FB6BF-7849-45AF-8C15-7EDCC1CCE004}" type="datetimeFigureOut">
              <a:rPr lang="en-US" smtClean="0"/>
              <a:t>11/10/17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rspectives.pubs.asha.org/epdf.aspx?doi=10.1044/persp1.sig16.78" TargetMode="Externa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lshss.pubs.asha.org/article.aspx?articleid=1797328&amp;resultClick=1" TargetMode="External"/><Relationship Id="rId4" Type="http://schemas.openxmlformats.org/officeDocument/2006/relationships/hyperlink" Target="https://www.frontiersin.org/articles/10.3389/fpsyg.2017.01515/ful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shss.pubs.asha.org/article.aspx?articleid=1762895&amp;resultClick=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culty.winthrop.edu/armisteadl/SchoolPsychologyResources/attachments/Dr__Samuel_Ortizds_Cu.pdf" TargetMode="External"/><Relationship Id="rId3" Type="http://schemas.openxmlformats.org/officeDocument/2006/relationships/hyperlink" Target="http://sig16perspectives.pubs.asha.org/article.aspx?articleid=1754416&amp;resultClick=3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dblogs.columbia.edu/leadersproject/files/2016/12/THECRITICALQUESTIONShandoutFinalCopy-10wy296.pdf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uperduperinc.com/handouts/pdf/69_Speech_Language_Hearing_Case.pdf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adersproject.org/" TargetMode="External"/><Relationship Id="rId3" Type="http://schemas.openxmlformats.org/officeDocument/2006/relationships/hyperlink" Target="http://www.doe.virginia.gov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e.virginia.gov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shss.pubs.asha.org/article.aspx?articleid=2646499&amp;resultClick=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direct.com/science/article/pii/0021992496000123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lshss.pubs.asha.org/article.aspx?articleid=1780262&amp;resultClick=1" TargetMode="External"/><Relationship Id="rId4" Type="http://schemas.openxmlformats.org/officeDocument/2006/relationships/hyperlink" Target="http://jslhr.pubs.asha.org/article.aspx?articleid=2615771&amp;resultClick=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nguagedynamicsgroup.com/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d.org/publications/books/109074.aspx" TargetMode="External"/><Relationship Id="rId4" Type="http://schemas.openxmlformats.org/officeDocument/2006/relationships/hyperlink" Target="http://www.leapempower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sha.org/eWeb/OLSDynamicPage.aspx?Webcode=olsdetails&amp;title=Increasing+Oral+and+Literate+Language+Skills+of+Children+in+Poverty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annecharityhudley.com/publications/" TargetMode="External"/><Relationship Id="rId4" Type="http://schemas.openxmlformats.org/officeDocument/2006/relationships/hyperlink" Target="http://perspectives.pubs.asha.org/article.aspx?articleid=2513822&amp;resultClick=3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nnecharityhudley.com/book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shss.pubs.asha.org/article.aspx?articleid=2646499&amp;resultClick=1" TargetMode="External"/><Relationship Id="rId3" Type="http://schemas.openxmlformats.org/officeDocument/2006/relationships/hyperlink" Target="http://ajslp.pubs.asha.org/article.aspx?articleid=2645245&amp;resultClick=1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shss.pubs.asha.org/article.aspx?articleid=1780262&amp;resultClick=1" TargetMode="External"/><Relationship Id="rId3" Type="http://schemas.openxmlformats.org/officeDocument/2006/relationships/hyperlink" Target="http://jslhr.pubs.asha.org/article.aspx?articleid=2615771&amp;resultClick=1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4613"/>
            <a:ext cx="7924800" cy="3963988"/>
          </a:xfrm>
        </p:spPr>
        <p:txBody>
          <a:bodyPr/>
          <a:lstStyle/>
          <a:p>
            <a:r>
              <a:rPr lang="en-US" sz="5400" dirty="0"/>
              <a:t>And the Award Goes To... </a:t>
            </a:r>
            <a:r>
              <a:rPr lang="en-US" sz="5400" dirty="0" smtClean="0"/>
              <a:t>School </a:t>
            </a:r>
            <a:r>
              <a:rPr lang="en-US" sz="5400" dirty="0"/>
              <a:t>SLPs for Their Work on Assessing Educational Impact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Marie Ireland, M.Ed., CCC-SLP, BCS-CL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Barbara Conrad, M.A., CCC-SLP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Perry Flynn, M.Ed. CCC-SLP</a:t>
            </a:r>
          </a:p>
          <a:p>
            <a:endParaRPr lang="en-US" sz="1600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24050"/>
            <a:ext cx="4933950" cy="4933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0" y="4038600"/>
            <a:ext cx="1524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3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dirty="0" smtClean="0"/>
              <a:t>What is Specially Designed Instruction?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772400" cy="4668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May be modified </a:t>
            </a:r>
          </a:p>
          <a:p>
            <a:pPr lvl="1"/>
            <a:r>
              <a:rPr lang="en-US" sz="3200" dirty="0" smtClean="0"/>
              <a:t>Content</a:t>
            </a:r>
            <a:r>
              <a:rPr lang="en-US" sz="3200" dirty="0" smtClean="0">
                <a:solidFill>
                  <a:schemeClr val="bg2"/>
                </a:solidFill>
              </a:rPr>
              <a:t>*</a:t>
            </a:r>
          </a:p>
          <a:p>
            <a:pPr lvl="1"/>
            <a:r>
              <a:rPr lang="en-US" sz="3200" dirty="0" smtClean="0"/>
              <a:t>Methodology</a:t>
            </a:r>
            <a:r>
              <a:rPr lang="en-US" sz="3200" dirty="0" smtClean="0">
                <a:solidFill>
                  <a:schemeClr val="bg2"/>
                </a:solidFill>
              </a:rPr>
              <a:t>*</a:t>
            </a:r>
          </a:p>
          <a:p>
            <a:pPr lvl="1"/>
            <a:r>
              <a:rPr lang="en-US" sz="3200" dirty="0" smtClean="0"/>
              <a:t>Delivery</a:t>
            </a:r>
          </a:p>
          <a:p>
            <a:r>
              <a:rPr lang="en-US" dirty="0" smtClean="0"/>
              <a:t>States and LEAs may have unique definitions or documentation requirements</a:t>
            </a:r>
          </a:p>
          <a:p>
            <a:pPr marL="411480" lvl="1" indent="0">
              <a:buNone/>
            </a:pPr>
            <a:endParaRPr lang="en-US" sz="3600" dirty="0" smtClean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96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Specially Designed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must be data to support this question</a:t>
            </a:r>
          </a:p>
          <a:p>
            <a:pPr lvl="1"/>
            <a:r>
              <a:rPr lang="en-US" dirty="0"/>
              <a:t>What data sources does the team consider?</a:t>
            </a:r>
          </a:p>
          <a:p>
            <a:pPr lvl="1"/>
            <a:r>
              <a:rPr lang="en-US" dirty="0"/>
              <a:t>What threshold is sufficient to say there is an impact?</a:t>
            </a:r>
          </a:p>
          <a:p>
            <a:pPr lvl="1"/>
            <a:r>
              <a:rPr lang="en-US" dirty="0"/>
              <a:t>If observation, how is this documented and is there a local standard or threshold?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72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4800599"/>
            <a:ext cx="8450643" cy="20524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In your </a:t>
            </a:r>
            <a:r>
              <a:rPr lang="en-US" sz="4800" dirty="0"/>
              <a:t>state or </a:t>
            </a:r>
            <a:r>
              <a:rPr lang="en-US" sz="4800" dirty="0" smtClean="0"/>
              <a:t>LEA, </a:t>
            </a:r>
          </a:p>
          <a:p>
            <a:r>
              <a:rPr lang="en-US" sz="4800" dirty="0" smtClean="0"/>
              <a:t>what data is sufficient?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0139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SzPct val="75000"/>
              <a:defRPr/>
            </a:pPr>
            <a:r>
              <a:rPr lang="en-US" dirty="0" smtClean="0"/>
              <a:t>Federal Data collection for </a:t>
            </a:r>
            <a:r>
              <a:rPr lang="en-US" b="1" dirty="0" smtClean="0"/>
              <a:t>Disproportionate </a:t>
            </a:r>
            <a:r>
              <a:rPr lang="en-US" b="1" dirty="0"/>
              <a:t>Representation </a:t>
            </a:r>
            <a:r>
              <a:rPr lang="en-US" dirty="0" smtClean="0"/>
              <a:t>that </a:t>
            </a:r>
            <a:r>
              <a:rPr lang="en-US" dirty="0"/>
              <a:t>is a result of inappropriate identification</a:t>
            </a:r>
            <a:r>
              <a:rPr lang="en-US" dirty="0" smtClean="0"/>
              <a:t>.</a:t>
            </a:r>
          </a:p>
          <a:p>
            <a:pPr marL="811530" lvl="1" indent="-514350">
              <a:buSzPct val="75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Autism</a:t>
            </a:r>
          </a:p>
          <a:p>
            <a:pPr marL="811530" lvl="1" indent="-514350">
              <a:buSzPct val="75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Emotional Disabilities</a:t>
            </a:r>
          </a:p>
          <a:p>
            <a:pPr marL="811530" lvl="1" indent="-514350">
              <a:buSzPct val="75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Learning Disabilities</a:t>
            </a:r>
          </a:p>
          <a:p>
            <a:pPr marL="811530" lvl="1" indent="-514350">
              <a:buSzPct val="75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Other Health Impairment</a:t>
            </a:r>
          </a:p>
          <a:p>
            <a:pPr marL="811530" lvl="1" indent="-514350">
              <a:buSzPct val="75000"/>
              <a:buFont typeface="+mj-lt"/>
              <a:buAutoNum type="arabicPeriod"/>
              <a:defRPr/>
            </a:pPr>
            <a:r>
              <a:rPr lang="en-US" b="1" dirty="0" smtClean="0"/>
              <a:t>Speech Language Impairment</a:t>
            </a:r>
            <a:endParaRPr lang="en-US" b="1" dirty="0"/>
          </a:p>
          <a:p>
            <a:pPr marL="514350" indent="-514350">
              <a:buSzPct val="75000"/>
              <a:defRPr/>
            </a:pP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CEIS 15% set aside for LEAs (Districts)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6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001000" cy="6918159"/>
          </a:xfrm>
        </p:spPr>
      </p:pic>
    </p:spTree>
    <p:extLst>
      <p:ext uri="{BB962C8B-B14F-4D97-AF65-F5344CB8AC3E}">
        <p14:creationId xmlns:p14="http://schemas.microsoft.com/office/powerpoint/2010/main" val="318624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Civil Rights and Discrimination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324350"/>
          </a:xfrm>
        </p:spPr>
        <p:txBody>
          <a:bodyPr/>
          <a:lstStyle/>
          <a:p>
            <a:pPr marL="109537" indent="0" algn="ctr" eaLnBrk="1" hangingPunct="1">
              <a:buNone/>
            </a:pPr>
            <a:r>
              <a:rPr lang="en-US" sz="4000" dirty="0" smtClean="0"/>
              <a:t>Identification as a child </a:t>
            </a:r>
          </a:p>
          <a:p>
            <a:pPr marL="109537" indent="0" algn="ctr" eaLnBrk="1" hangingPunct="1">
              <a:buNone/>
            </a:pPr>
            <a:r>
              <a:rPr lang="en-US" sz="4000" dirty="0" smtClean="0"/>
              <a:t>with a disability </a:t>
            </a:r>
          </a:p>
          <a:p>
            <a:pPr marL="109537" indent="0" algn="ctr" eaLnBrk="1" hangingPunct="1">
              <a:buNone/>
            </a:pPr>
            <a:r>
              <a:rPr lang="en-US" sz="4000" dirty="0" smtClean="0"/>
              <a:t>who does not meet </a:t>
            </a:r>
          </a:p>
          <a:p>
            <a:pPr marL="109537" indent="0" algn="ctr" eaLnBrk="1" hangingPunct="1">
              <a:buNone/>
            </a:pPr>
            <a:r>
              <a:rPr lang="en-US" sz="4000" dirty="0" smtClean="0"/>
              <a:t>IDEA and state criteria </a:t>
            </a:r>
          </a:p>
          <a:p>
            <a:pPr marL="109537" indent="0" algn="ctr" eaLnBrk="1" hangingPunct="1">
              <a:buNone/>
            </a:pPr>
            <a:r>
              <a:rPr lang="en-US" sz="4000" dirty="0" smtClean="0"/>
              <a:t>is a violation of their civil rights.</a:t>
            </a:r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8959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800600"/>
          </a:xfrm>
        </p:spPr>
        <p:txBody>
          <a:bodyPr>
            <a:normAutofit/>
          </a:bodyPr>
          <a:lstStyle/>
          <a:p>
            <a:r>
              <a:rPr lang="en-US" dirty="0"/>
              <a:t>Ireland, M. &amp; Conrad, B. J. (2016). </a:t>
            </a:r>
            <a:r>
              <a:rPr lang="en-US" dirty="0">
                <a:hlinkClick r:id="rId2"/>
              </a:rPr>
              <a:t>Evaluation and Eligibility for Speech-Language Services in </a:t>
            </a:r>
            <a:r>
              <a:rPr lang="en-US" dirty="0" smtClean="0">
                <a:hlinkClick r:id="rId2"/>
              </a:rPr>
              <a:t>Schools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5" t="13013" r="33358" b="7338"/>
          <a:stretch/>
        </p:blipFill>
        <p:spPr bwMode="auto">
          <a:xfrm>
            <a:off x="3727269" y="381000"/>
            <a:ext cx="4495800" cy="6110915"/>
          </a:xfrm>
          <a:prstGeom prst="rect">
            <a:avLst/>
          </a:prstGeom>
          <a:ln w="349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3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Identification Under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 significantly different from clinical identification of an impairment</a:t>
            </a:r>
          </a:p>
          <a:p>
            <a:r>
              <a:rPr lang="en-US" dirty="0" smtClean="0"/>
              <a:t>Must be determined by a team </a:t>
            </a:r>
          </a:p>
          <a:p>
            <a:r>
              <a:rPr lang="en-US" dirty="0" smtClean="0"/>
              <a:t>Must address all requirements in federal and state regulations and any local policies</a:t>
            </a:r>
          </a:p>
          <a:p>
            <a:r>
              <a:rPr lang="en-US" dirty="0" smtClean="0"/>
              <a:t>Requires data and documentation to support eligibility determinations</a:t>
            </a:r>
          </a:p>
          <a:p>
            <a:r>
              <a:rPr lang="en-US" dirty="0" smtClean="0"/>
              <a:t>Over and </a:t>
            </a:r>
            <a:r>
              <a:rPr lang="en-US" dirty="0" err="1" smtClean="0"/>
              <a:t>mis</a:t>
            </a:r>
            <a:r>
              <a:rPr lang="en-US" dirty="0" smtClean="0"/>
              <a:t>-identification and student civil rights must be carefully considered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93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 smtClean="0"/>
              <a:t>How To Assess For And Document Educational Impact And Need For Specially Designed Instruction</a:t>
            </a:r>
            <a:endParaRPr lang="en-US" sz="5400" cap="none" dirty="0"/>
          </a:p>
        </p:txBody>
      </p:sp>
    </p:spTree>
    <p:extLst>
      <p:ext uri="{BB962C8B-B14F-4D97-AF65-F5344CB8AC3E}">
        <p14:creationId xmlns:p14="http://schemas.microsoft.com/office/powerpoint/2010/main" val="283498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620000" cy="1143000"/>
          </a:xfrm>
        </p:spPr>
        <p:txBody>
          <a:bodyPr/>
          <a:lstStyle/>
          <a:p>
            <a:r>
              <a:rPr lang="en-US" dirty="0" smtClean="0"/>
              <a:t>Documenting Educational Impact and Need for Specially Designed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7620000" cy="3678238"/>
          </a:xfrm>
        </p:spPr>
        <p:txBody>
          <a:bodyPr/>
          <a:lstStyle/>
          <a:p>
            <a:r>
              <a:rPr lang="en-US" dirty="0" smtClean="0"/>
              <a:t>Data from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Student</a:t>
            </a:r>
          </a:p>
          <a:p>
            <a:pPr lvl="1"/>
            <a:r>
              <a:rPr lang="en-US" dirty="0" smtClean="0"/>
              <a:t>Family</a:t>
            </a:r>
          </a:p>
          <a:p>
            <a:r>
              <a:rPr lang="en-US" dirty="0" smtClean="0"/>
              <a:t>Educationally relevant data</a:t>
            </a:r>
          </a:p>
          <a:p>
            <a:r>
              <a:rPr lang="en-US" dirty="0" smtClean="0"/>
              <a:t>Observation </a:t>
            </a:r>
            <a:r>
              <a:rPr lang="en-US" dirty="0"/>
              <a:t>D</a:t>
            </a:r>
            <a:r>
              <a:rPr lang="en-US" dirty="0" smtClean="0"/>
              <a:t>ata  and Rating </a:t>
            </a:r>
            <a:r>
              <a:rPr lang="en-US" dirty="0"/>
              <a:t>S</a:t>
            </a:r>
            <a:r>
              <a:rPr lang="en-US" dirty="0" smtClean="0"/>
              <a:t>cales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Financial </a:t>
            </a:r>
          </a:p>
          <a:p>
            <a:pPr lvl="1"/>
            <a:r>
              <a:rPr lang="en-US" dirty="0" smtClean="0"/>
              <a:t>Barbara Conrad and Marie Ireland received convention registration support as invited speakers</a:t>
            </a:r>
          </a:p>
          <a:p>
            <a:r>
              <a:rPr lang="en-US" dirty="0" smtClean="0"/>
              <a:t>Non financial</a:t>
            </a:r>
          </a:p>
          <a:p>
            <a:pPr lvl="1"/>
            <a:r>
              <a:rPr lang="en-US" dirty="0" smtClean="0"/>
              <a:t>Barbara Conrad, Marie Ireland and Perry Flynn are all members of the State Education Agencies Communication Disabilities Council (SEACDC)</a:t>
            </a:r>
          </a:p>
          <a:p>
            <a:pPr lvl="1"/>
            <a:r>
              <a:rPr lang="en-US" dirty="0" smtClean="0"/>
              <a:t>Perry Flynn is the VP for Planning for ASHA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38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145722"/>
              </p:ext>
            </p:extLst>
          </p:nvPr>
        </p:nvGraphicFramePr>
        <p:xfrm>
          <a:off x="152400" y="9144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38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17883"/>
              </p:ext>
            </p:extLst>
          </p:nvPr>
        </p:nvGraphicFramePr>
        <p:xfrm>
          <a:off x="152400" y="9144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3139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262014"/>
              </p:ext>
            </p:extLst>
          </p:nvPr>
        </p:nvGraphicFramePr>
        <p:xfrm>
          <a:off x="152400" y="9144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884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Based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Academic </a:t>
            </a:r>
            <a:r>
              <a:rPr lang="en-US" dirty="0"/>
              <a:t>activities (homework, journals, work samples, classroom tests, etc.)</a:t>
            </a:r>
          </a:p>
          <a:p>
            <a:pPr lvl="1" fontAlgn="base"/>
            <a:r>
              <a:rPr lang="en-US" dirty="0"/>
              <a:t>Artic errors reflected in spelling? Poor intelligibility?</a:t>
            </a:r>
          </a:p>
          <a:p>
            <a:pPr lvl="1" fontAlgn="base"/>
            <a:r>
              <a:rPr lang="en-US" dirty="0"/>
              <a:t>Language impacting performance? </a:t>
            </a:r>
          </a:p>
          <a:p>
            <a:pPr lvl="1" fontAlgn="base"/>
            <a:r>
              <a:rPr lang="en-US" dirty="0"/>
              <a:t>Data from response to strategies already used by teacher? (MTSS, </a:t>
            </a:r>
            <a:r>
              <a:rPr lang="en-US" dirty="0" err="1"/>
              <a:t>RtI</a:t>
            </a:r>
            <a:r>
              <a:rPr lang="en-US" dirty="0"/>
              <a:t> and IDEA pre-referral intervention)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08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721480"/>
              </p:ext>
            </p:extLst>
          </p:nvPr>
        </p:nvGraphicFramePr>
        <p:xfrm>
          <a:off x="152400" y="9144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128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Based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High </a:t>
            </a:r>
            <a:r>
              <a:rPr lang="en-US" dirty="0"/>
              <a:t>stakes </a:t>
            </a:r>
            <a:r>
              <a:rPr lang="en-US" dirty="0" smtClean="0"/>
              <a:t>or Standards </a:t>
            </a:r>
            <a:r>
              <a:rPr lang="en-US" dirty="0"/>
              <a:t>based </a:t>
            </a:r>
            <a:r>
              <a:rPr lang="en-US" dirty="0" smtClean="0"/>
              <a:t>assessment</a:t>
            </a:r>
            <a:endParaRPr lang="en-US" dirty="0"/>
          </a:p>
          <a:p>
            <a:r>
              <a:rPr lang="en-US" dirty="0"/>
              <a:t>State or </a:t>
            </a:r>
            <a:r>
              <a:rPr lang="en-US" dirty="0" smtClean="0"/>
              <a:t>LEA assessments </a:t>
            </a:r>
            <a:endParaRPr lang="en-US" dirty="0"/>
          </a:p>
          <a:p>
            <a:pPr lvl="1"/>
            <a:r>
              <a:rPr lang="en-US" dirty="0" smtClean="0"/>
              <a:t>PALS </a:t>
            </a:r>
            <a:r>
              <a:rPr lang="en-US" sz="2800" dirty="0" smtClean="0"/>
              <a:t>(Phonological Awareness Literacy Screening)</a:t>
            </a:r>
          </a:p>
          <a:p>
            <a:pPr lvl="1"/>
            <a:r>
              <a:rPr lang="en-US" dirty="0" smtClean="0"/>
              <a:t>KRA-L </a:t>
            </a:r>
            <a:r>
              <a:rPr lang="en-US" sz="2800" dirty="0" smtClean="0"/>
              <a:t>(Kindergarten Readiness Assessment)</a:t>
            </a:r>
          </a:p>
          <a:p>
            <a:pPr lvl="1"/>
            <a:r>
              <a:rPr lang="en-US" dirty="0" smtClean="0"/>
              <a:t>DIBLS </a:t>
            </a:r>
            <a:r>
              <a:rPr lang="en-US" sz="2800" dirty="0" smtClean="0"/>
              <a:t>(Dynamic Indicators of Basic Early Literacy Skills)</a:t>
            </a:r>
          </a:p>
          <a:p>
            <a:pPr lvl="1"/>
            <a:r>
              <a:rPr lang="en-US" sz="2800" dirty="0"/>
              <a:t>SOLs (Standards of Learning)</a:t>
            </a:r>
          </a:p>
          <a:p>
            <a:pPr lvl="1"/>
            <a:endParaRPr lang="en-US" sz="2800" dirty="0"/>
          </a:p>
          <a:p>
            <a:r>
              <a:rPr lang="en-US" dirty="0" smtClean="0"/>
              <a:t>What </a:t>
            </a:r>
            <a:r>
              <a:rPr lang="en-US" dirty="0"/>
              <a:t>are your </a:t>
            </a:r>
            <a:r>
              <a:rPr lang="en-US" dirty="0" smtClean="0"/>
              <a:t>LEA assessments?</a:t>
            </a:r>
          </a:p>
        </p:txBody>
      </p:sp>
    </p:spTree>
    <p:extLst>
      <p:ext uri="{BB962C8B-B14F-4D97-AF65-F5344CB8AC3E}">
        <p14:creationId xmlns:p14="http://schemas.microsoft.com/office/powerpoint/2010/main" val="3611366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brings this data to the table?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IDEA requires a team</a:t>
            </a:r>
            <a:r>
              <a:rPr lang="en-US" dirty="0"/>
              <a:t> </a:t>
            </a:r>
            <a:r>
              <a:rPr lang="en-US" dirty="0" smtClean="0"/>
              <a:t>including:</a:t>
            </a:r>
          </a:p>
          <a:p>
            <a:pPr lvl="1" fontAlgn="base"/>
            <a:r>
              <a:rPr lang="en-US" dirty="0"/>
              <a:t>G</a:t>
            </a:r>
            <a:r>
              <a:rPr lang="en-US" dirty="0" smtClean="0"/>
              <a:t>eneral education staff</a:t>
            </a:r>
          </a:p>
          <a:p>
            <a:pPr lvl="1" fontAlgn="base"/>
            <a:r>
              <a:rPr lang="en-US" dirty="0"/>
              <a:t>P</a:t>
            </a:r>
            <a:r>
              <a:rPr lang="en-US" dirty="0" smtClean="0"/>
              <a:t>arents</a:t>
            </a:r>
          </a:p>
          <a:p>
            <a:pPr lvl="1" fontAlgn="base"/>
            <a:r>
              <a:rPr lang="en-US" dirty="0"/>
              <a:t>P</a:t>
            </a:r>
            <a:r>
              <a:rPr lang="en-US" dirty="0" smtClean="0"/>
              <a:t>sych </a:t>
            </a:r>
            <a:r>
              <a:rPr lang="en-US" dirty="0"/>
              <a:t>and other </a:t>
            </a:r>
            <a:r>
              <a:rPr lang="en-US" dirty="0" smtClean="0"/>
              <a:t>evaluators</a:t>
            </a:r>
            <a:endParaRPr lang="en-US" dirty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Don’t </a:t>
            </a:r>
            <a:r>
              <a:rPr lang="en-US" dirty="0"/>
              <a:t>allow this to be made the sole responsibility of the SLP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81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915739"/>
              </p:ext>
            </p:extLst>
          </p:nvPr>
        </p:nvGraphicFramePr>
        <p:xfrm>
          <a:off x="152400" y="9144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297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SLP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Don’t </a:t>
            </a:r>
            <a:r>
              <a:rPr lang="en-US" dirty="0"/>
              <a:t>over-rely on tests </a:t>
            </a:r>
            <a:endParaRPr lang="en-US" dirty="0" smtClean="0"/>
          </a:p>
          <a:p>
            <a:pPr fontAlgn="base"/>
            <a:r>
              <a:rPr lang="en-US" dirty="0" smtClean="0"/>
              <a:t>Mismatch with norming sample</a:t>
            </a:r>
          </a:p>
          <a:p>
            <a:pPr fontAlgn="base"/>
            <a:r>
              <a:rPr lang="en-US" dirty="0" smtClean="0"/>
              <a:t>Not aligned to curriculum </a:t>
            </a:r>
            <a:endParaRPr lang="en-US" dirty="0"/>
          </a:p>
          <a:p>
            <a:pPr fontAlgn="base"/>
            <a:r>
              <a:rPr lang="en-US" dirty="0"/>
              <a:t>Poor diagnostic </a:t>
            </a:r>
            <a:r>
              <a:rPr lang="en-US" dirty="0" smtClean="0"/>
              <a:t>accuracy </a:t>
            </a:r>
            <a:endParaRPr lang="en-US" dirty="0"/>
          </a:p>
          <a:p>
            <a:pPr lvl="2" fontAlgn="base"/>
            <a:r>
              <a:rPr lang="en-US" dirty="0" smtClean="0"/>
              <a:t>Spaulding, 2006</a:t>
            </a:r>
          </a:p>
          <a:p>
            <a:pPr lvl="2" fontAlgn="base"/>
            <a:r>
              <a:rPr lang="en-US" dirty="0" smtClean="0"/>
              <a:t>Betz, 2013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3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on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u="sng" dirty="0" smtClean="0">
                <a:hlinkClick r:id="rId2"/>
              </a:rPr>
              <a:t>Eligibility </a:t>
            </a:r>
            <a:r>
              <a:rPr lang="en-US" u="sng" dirty="0">
                <a:hlinkClick r:id="rId2"/>
              </a:rPr>
              <a:t>Criteria for Language Impairment: Is the Low End of Normal Always Appropriate?</a:t>
            </a:r>
            <a:r>
              <a:rPr lang="en-US" dirty="0"/>
              <a:t> Spaulding, T. J., </a:t>
            </a:r>
            <a:r>
              <a:rPr lang="en-US" dirty="0" err="1"/>
              <a:t>Plante</a:t>
            </a:r>
            <a:r>
              <a:rPr lang="en-US" dirty="0"/>
              <a:t>, E., &amp; </a:t>
            </a:r>
            <a:r>
              <a:rPr lang="en-US" dirty="0" err="1"/>
              <a:t>Farinella</a:t>
            </a:r>
            <a:r>
              <a:rPr lang="en-US" dirty="0"/>
              <a:t>, K. A. (2006). </a:t>
            </a:r>
          </a:p>
          <a:p>
            <a:r>
              <a:rPr lang="en-US" u="sng" dirty="0" smtClean="0">
                <a:hlinkClick r:id="rId3"/>
              </a:rPr>
              <a:t>Factors </a:t>
            </a:r>
            <a:r>
              <a:rPr lang="en-US" u="sng" dirty="0">
                <a:hlinkClick r:id="rId3"/>
              </a:rPr>
              <a:t>Influencing the Selection of Standardized Tests for the Diagnosis of Specific Language Impairment</a:t>
            </a:r>
            <a:r>
              <a:rPr lang="en-US" dirty="0"/>
              <a:t>. Betz, S. K., </a:t>
            </a:r>
            <a:r>
              <a:rPr lang="en-US" dirty="0" err="1"/>
              <a:t>Eickhoff</a:t>
            </a:r>
            <a:r>
              <a:rPr lang="en-US" dirty="0"/>
              <a:t>, J. R., &amp; Sullivan, S. F. (2013). </a:t>
            </a:r>
            <a:endParaRPr lang="en-US" dirty="0" smtClean="0"/>
          </a:p>
          <a:p>
            <a:r>
              <a:rPr lang="en-US" dirty="0">
                <a:hlinkClick r:id="rId4"/>
              </a:rPr>
              <a:t>Psychometric Properties of Language Assessments for Children Aged 4–12 Years: A Systematic </a:t>
            </a:r>
            <a:r>
              <a:rPr lang="en-US" dirty="0" smtClean="0">
                <a:hlinkClick r:id="rId4"/>
              </a:rPr>
              <a:t>Review</a:t>
            </a:r>
            <a:r>
              <a:rPr lang="en-US" dirty="0" smtClean="0"/>
              <a:t> (</a:t>
            </a:r>
            <a:r>
              <a:rPr lang="en-US" dirty="0" err="1" smtClean="0"/>
              <a:t>Denmen</a:t>
            </a:r>
            <a:r>
              <a:rPr lang="en-US" dirty="0" smtClean="0"/>
              <a:t> et.al., 2017)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21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077200" cy="1066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What Are Your Goals for Evaluation?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837775"/>
              </p:ext>
            </p:extLst>
          </p:nvPr>
        </p:nvGraphicFramePr>
        <p:xfrm>
          <a:off x="533400" y="1676400"/>
          <a:ext cx="7543800" cy="4343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543800"/>
              </a:tblGrid>
              <a:tr h="108585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b="0" dirty="0" smtClean="0">
                          <a:latin typeface="Century Gothic" pitchFamily="34" charset="0"/>
                        </a:rPr>
                        <a:t>1)</a:t>
                      </a:r>
                      <a:r>
                        <a:rPr lang="en-US" sz="2800" b="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2800" b="0" dirty="0" smtClean="0">
                          <a:latin typeface="Century Gothic" pitchFamily="34" charset="0"/>
                        </a:rPr>
                        <a:t>Student with a</a:t>
                      </a:r>
                      <a:r>
                        <a:rPr lang="en-US" sz="2800" b="0" baseline="0" dirty="0" smtClean="0">
                          <a:latin typeface="Century Gothic" pitchFamily="34" charset="0"/>
                        </a:rPr>
                        <a:t> d</a:t>
                      </a:r>
                      <a:r>
                        <a:rPr lang="en-US" sz="2800" b="0" dirty="0" smtClean="0">
                          <a:latin typeface="Century Gothic" pitchFamily="34" charset="0"/>
                        </a:rPr>
                        <a:t>isability correctly identified and</a:t>
                      </a:r>
                      <a:r>
                        <a:rPr lang="en-US" sz="2800" b="0" baseline="0" dirty="0" smtClean="0">
                          <a:latin typeface="Century Gothic" pitchFamily="34" charset="0"/>
                        </a:rPr>
                        <a:t> offered services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b="0" dirty="0" smtClean="0">
                          <a:latin typeface="Century Gothic" pitchFamily="34" charset="0"/>
                        </a:rPr>
                        <a:t>2)</a:t>
                      </a:r>
                      <a:r>
                        <a:rPr lang="en-US" sz="2800" b="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2800" b="0" dirty="0" smtClean="0">
                          <a:latin typeface="Century Gothic" pitchFamily="34" charset="0"/>
                        </a:rPr>
                        <a:t>Student with a disability inappropriately found ‘within normal limits (WNL)’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 smtClean="0">
                          <a:latin typeface="Century Gothic" pitchFamily="34" charset="0"/>
                        </a:rPr>
                        <a:t>3)</a:t>
                      </a:r>
                      <a:r>
                        <a:rPr lang="en-US" sz="28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Century Gothic" pitchFamily="34" charset="0"/>
                        </a:rPr>
                        <a:t>Student who is WNL inappropriately identified as disabled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585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US" sz="2800" dirty="0" smtClean="0">
                          <a:latin typeface="Century Gothic" pitchFamily="34" charset="0"/>
                        </a:rPr>
                        <a:t>4)</a:t>
                      </a:r>
                      <a:r>
                        <a:rPr lang="en-US" sz="28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n-US" sz="2800" dirty="0" smtClean="0">
                          <a:latin typeface="Century Gothic" pitchFamily="34" charset="0"/>
                        </a:rPr>
                        <a:t>Student who is WNL found</a:t>
                      </a:r>
                      <a:r>
                        <a:rPr lang="en-US" sz="2800" baseline="0" dirty="0" smtClean="0">
                          <a:latin typeface="Century Gothic" pitchFamily="34" charset="0"/>
                        </a:rPr>
                        <a:t> as WNL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36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228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Black bars:   &gt;80% sensitivity &amp; specificity</a:t>
            </a:r>
          </a:p>
          <a:p>
            <a:r>
              <a:rPr lang="en-US" sz="3200" dirty="0" smtClean="0"/>
              <a:t>Hashed bars:  &lt;80%</a:t>
            </a:r>
          </a:p>
          <a:p>
            <a:r>
              <a:rPr lang="en-US" sz="3200" dirty="0" smtClean="0"/>
              <a:t>White bars:  unknown</a:t>
            </a:r>
          </a:p>
          <a:p>
            <a:pPr algn="r"/>
            <a:endParaRPr lang="en-US" sz="1200" dirty="0" smtClean="0"/>
          </a:p>
          <a:p>
            <a:pPr algn="r"/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791200"/>
            <a:ext cx="6019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Betz, </a:t>
            </a:r>
            <a:r>
              <a:rPr lang="en-US" sz="2800" dirty="0" err="1"/>
              <a:t>Eickhoff</a:t>
            </a:r>
            <a:r>
              <a:rPr lang="en-US" sz="2800" dirty="0"/>
              <a:t>, &amp; Sullivan, 2013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6712"/>
          <a:stretch/>
        </p:blipFill>
        <p:spPr>
          <a:xfrm>
            <a:off x="76200" y="2286000"/>
            <a:ext cx="9067800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pPr fontAlgn="base"/>
            <a:r>
              <a:rPr lang="en-US" dirty="0"/>
              <a:t>Bias and the </a:t>
            </a:r>
            <a:r>
              <a:rPr lang="en-US" dirty="0" smtClean="0"/>
              <a:t>Impact </a:t>
            </a:r>
            <a:r>
              <a:rPr lang="en-US" dirty="0"/>
              <a:t>of </a:t>
            </a:r>
            <a:r>
              <a:rPr lang="en-US" dirty="0" smtClean="0"/>
              <a:t>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 smtClean="0">
                <a:hlinkClick r:id="rId2"/>
              </a:rPr>
              <a:t>Comprehensive </a:t>
            </a:r>
            <a:r>
              <a:rPr lang="en-US" u="sng" dirty="0">
                <a:hlinkClick r:id="rId2"/>
              </a:rPr>
              <a:t>Assessment Of Culturally And Linguistically Diverse Students</a:t>
            </a:r>
            <a:r>
              <a:rPr lang="en-US" dirty="0"/>
              <a:t> (Ortiz, 2004)</a:t>
            </a:r>
          </a:p>
          <a:p>
            <a:pPr lvl="0"/>
            <a:r>
              <a:rPr lang="en-US" u="sng" dirty="0">
                <a:hlinkClick r:id="rId3"/>
              </a:rPr>
              <a:t>Assessment and Intervention Guidelines for Service Delivery to Low-SES Children</a:t>
            </a:r>
            <a:r>
              <a:rPr lang="en-US" dirty="0"/>
              <a:t> (SIG 16 Perspectives on School-Based Issues, October 2007, Vol. 8, 4-9. doi:10.1044/sbi8.3.4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33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13"/>
          <p:cNvSpPr>
            <a:spLocks noGrp="1"/>
          </p:cNvSpPr>
          <p:nvPr>
            <p:ph type="title"/>
          </p:nvPr>
        </p:nvSpPr>
        <p:spPr>
          <a:xfrm>
            <a:off x="460617" y="533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j-lt"/>
              </a:rPr>
              <a:t>Cultural and Linguistic </a:t>
            </a:r>
            <a:br>
              <a:rPr lang="en-US" b="1" dirty="0" smtClean="0">
                <a:latin typeface="+mj-lt"/>
              </a:rPr>
            </a:br>
            <a:r>
              <a:rPr lang="en-US" b="1" dirty="0" smtClean="0">
                <a:latin typeface="+mj-lt"/>
              </a:rPr>
              <a:t>Classification of Tests</a:t>
            </a:r>
            <a:endParaRPr lang="en-US" b="1" dirty="0">
              <a:latin typeface="+mj-lt"/>
            </a:endParaRPr>
          </a:p>
        </p:txBody>
      </p:sp>
      <p:sp>
        <p:nvSpPr>
          <p:cNvPr id="1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8224694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Flanagan, Ortiz &amp; Alfonso “Essentials of Cross Battery Assessment” Second Edition, 2007.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2186422" y="2060482"/>
            <a:ext cx="32861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LOW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4277591" y="2060482"/>
            <a:ext cx="80951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MODERATE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6777182" y="2060482"/>
            <a:ext cx="35266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HIGH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31" name="Rectangle 7"/>
          <p:cNvSpPr>
            <a:spLocks noChangeArrowheads="1"/>
          </p:cNvSpPr>
          <p:nvPr/>
        </p:nvSpPr>
        <p:spPr bwMode="auto">
          <a:xfrm rot="16200000">
            <a:off x="846641" y="2793172"/>
            <a:ext cx="328616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LOW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1705841" y="2723030"/>
            <a:ext cx="1443182" cy="21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PERFORMANCE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33" name="Rectangle 9"/>
          <p:cNvSpPr>
            <a:spLocks noChangeArrowheads="1"/>
          </p:cNvSpPr>
          <p:nvPr/>
        </p:nvSpPr>
        <p:spPr bwMode="auto">
          <a:xfrm>
            <a:off x="1625023" y="2892519"/>
            <a:ext cx="1636568" cy="21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LEAST AFFECTED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6108989" y="2770655"/>
            <a:ext cx="1855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INCREASING EFFECT OF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6100330" y="2916331"/>
            <a:ext cx="18803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LANGUAGE DIFFERENCE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168977" y="2259386"/>
            <a:ext cx="1444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321954" y="2335026"/>
            <a:ext cx="5773" cy="420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1170421" y="2259387"/>
            <a:ext cx="4329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1170422" y="2259386"/>
            <a:ext cx="2886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1174750" y="2259387"/>
            <a:ext cx="2291773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466523" y="2259387"/>
            <a:ext cx="5773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466523" y="2259386"/>
            <a:ext cx="1444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472295" y="2259387"/>
            <a:ext cx="1444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3472295" y="2259386"/>
            <a:ext cx="0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3473739" y="2259387"/>
            <a:ext cx="2296102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5769841" y="2259387"/>
            <a:ext cx="7216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5769841" y="2259386"/>
            <a:ext cx="0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5771284" y="2259387"/>
            <a:ext cx="5773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>
            <a:off x="5771285" y="2259386"/>
            <a:ext cx="1443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5777057" y="2259387"/>
            <a:ext cx="2291773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8224694" y="2335026"/>
            <a:ext cx="4329" cy="420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8071716" y="2259387"/>
            <a:ext cx="4329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8071717" y="2259386"/>
            <a:ext cx="2886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1170421" y="2263588"/>
            <a:ext cx="4329" cy="131809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1170422" y="2263588"/>
            <a:ext cx="2886" cy="13180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3472295" y="2263588"/>
            <a:ext cx="0" cy="13180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5771285" y="2263588"/>
            <a:ext cx="1443" cy="13180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8071716" y="2263588"/>
            <a:ext cx="4329" cy="131809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>
            <a:off x="8071717" y="2263588"/>
            <a:ext cx="2886" cy="131809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59460" name="Rectangle 36"/>
          <p:cNvSpPr>
            <a:spLocks noChangeArrowheads="1"/>
          </p:cNvSpPr>
          <p:nvPr/>
        </p:nvSpPr>
        <p:spPr bwMode="auto">
          <a:xfrm rot="16200000">
            <a:off x="606191" y="4088853"/>
            <a:ext cx="80951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MODERATE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321954" y="3657320"/>
            <a:ext cx="5773" cy="560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1170421" y="3581681"/>
            <a:ext cx="4329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31" name="Line 39"/>
          <p:cNvSpPr>
            <a:spLocks noChangeShapeType="1"/>
          </p:cNvSpPr>
          <p:nvPr/>
        </p:nvSpPr>
        <p:spPr bwMode="auto">
          <a:xfrm>
            <a:off x="1170422" y="3581680"/>
            <a:ext cx="2886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32" name="Line 40"/>
          <p:cNvSpPr>
            <a:spLocks noChangeShapeType="1"/>
          </p:cNvSpPr>
          <p:nvPr/>
        </p:nvSpPr>
        <p:spPr bwMode="auto">
          <a:xfrm>
            <a:off x="1174750" y="3581681"/>
            <a:ext cx="2297545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>
            <a:off x="3472295" y="3581681"/>
            <a:ext cx="1444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34" name="Line 42"/>
          <p:cNvSpPr>
            <a:spLocks noChangeShapeType="1"/>
          </p:cNvSpPr>
          <p:nvPr/>
        </p:nvSpPr>
        <p:spPr bwMode="auto">
          <a:xfrm>
            <a:off x="3472295" y="3581680"/>
            <a:ext cx="0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>
            <a:off x="3473739" y="3581681"/>
            <a:ext cx="2297545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36" name="Line 44"/>
          <p:cNvSpPr>
            <a:spLocks noChangeShapeType="1"/>
          </p:cNvSpPr>
          <p:nvPr/>
        </p:nvSpPr>
        <p:spPr bwMode="auto">
          <a:xfrm>
            <a:off x="5771284" y="3581681"/>
            <a:ext cx="5773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37" name="Line 45"/>
          <p:cNvSpPr>
            <a:spLocks noChangeShapeType="1"/>
          </p:cNvSpPr>
          <p:nvPr/>
        </p:nvSpPr>
        <p:spPr bwMode="auto">
          <a:xfrm>
            <a:off x="5771285" y="3581680"/>
            <a:ext cx="1443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38" name="Line 46"/>
          <p:cNvSpPr>
            <a:spLocks noChangeShapeType="1"/>
          </p:cNvSpPr>
          <p:nvPr/>
        </p:nvSpPr>
        <p:spPr bwMode="auto">
          <a:xfrm>
            <a:off x="5777058" y="3581681"/>
            <a:ext cx="2294659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8224694" y="3657320"/>
            <a:ext cx="4329" cy="560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40" name="Line 48"/>
          <p:cNvSpPr>
            <a:spLocks noChangeShapeType="1"/>
          </p:cNvSpPr>
          <p:nvPr/>
        </p:nvSpPr>
        <p:spPr bwMode="auto">
          <a:xfrm>
            <a:off x="8071716" y="3581681"/>
            <a:ext cx="4329" cy="1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>
            <a:off x="8071717" y="3581680"/>
            <a:ext cx="2886" cy="420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1170421" y="3585883"/>
            <a:ext cx="4329" cy="131949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43" name="Line 51"/>
          <p:cNvSpPr>
            <a:spLocks noChangeShapeType="1"/>
          </p:cNvSpPr>
          <p:nvPr/>
        </p:nvSpPr>
        <p:spPr bwMode="auto">
          <a:xfrm>
            <a:off x="1170422" y="3585883"/>
            <a:ext cx="2886" cy="131949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44" name="Line 52"/>
          <p:cNvSpPr>
            <a:spLocks noChangeShapeType="1"/>
          </p:cNvSpPr>
          <p:nvPr/>
        </p:nvSpPr>
        <p:spPr bwMode="auto">
          <a:xfrm>
            <a:off x="3472295" y="3585883"/>
            <a:ext cx="0" cy="131949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>
            <a:off x="5771285" y="3585883"/>
            <a:ext cx="1443" cy="131949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8071716" y="3585883"/>
            <a:ext cx="4329" cy="131949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>
            <a:off x="8071717" y="3585883"/>
            <a:ext cx="2886" cy="131949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59480" name="Rectangle 56"/>
          <p:cNvSpPr>
            <a:spLocks noChangeArrowheads="1"/>
          </p:cNvSpPr>
          <p:nvPr/>
        </p:nvSpPr>
        <p:spPr bwMode="auto">
          <a:xfrm rot="16200000">
            <a:off x="834619" y="5441263"/>
            <a:ext cx="35266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HIGH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81" name="Rectangle 57"/>
          <p:cNvSpPr>
            <a:spLocks noChangeArrowheads="1"/>
          </p:cNvSpPr>
          <p:nvPr/>
        </p:nvSpPr>
        <p:spPr bwMode="auto">
          <a:xfrm>
            <a:off x="1506682" y="5272368"/>
            <a:ext cx="18551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INCREASING EFFECT OF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82" name="Rectangle 58"/>
          <p:cNvSpPr>
            <a:spLocks noChangeArrowheads="1"/>
          </p:cNvSpPr>
          <p:nvPr/>
        </p:nvSpPr>
        <p:spPr bwMode="auto">
          <a:xfrm>
            <a:off x="1515341" y="5415243"/>
            <a:ext cx="18183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CULTURAL DIFFERENCE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83" name="Rectangle 59"/>
          <p:cNvSpPr>
            <a:spLocks noChangeArrowheads="1"/>
          </p:cNvSpPr>
          <p:nvPr/>
        </p:nvSpPr>
        <p:spPr bwMode="auto">
          <a:xfrm>
            <a:off x="6309591" y="5248556"/>
            <a:ext cx="1443182" cy="21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PERFORMANCE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84" name="Rectangle 60"/>
          <p:cNvSpPr>
            <a:spLocks noChangeArrowheads="1"/>
          </p:cNvSpPr>
          <p:nvPr/>
        </p:nvSpPr>
        <p:spPr bwMode="auto">
          <a:xfrm>
            <a:off x="6254751" y="5415243"/>
            <a:ext cx="1567295" cy="21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MOST AFFECTED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85" name="Rectangle 61"/>
          <p:cNvSpPr>
            <a:spLocks noChangeArrowheads="1"/>
          </p:cNvSpPr>
          <p:nvPr/>
        </p:nvSpPr>
        <p:spPr bwMode="auto">
          <a:xfrm>
            <a:off x="6145069" y="5730409"/>
            <a:ext cx="17781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(COMBINED EFFECT OF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86" name="Rectangle 62"/>
          <p:cNvSpPr>
            <a:spLocks noChangeArrowheads="1"/>
          </p:cNvSpPr>
          <p:nvPr/>
        </p:nvSpPr>
        <p:spPr bwMode="auto">
          <a:xfrm>
            <a:off x="6150841" y="5873284"/>
            <a:ext cx="17566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CULTURE &amp; LANGUAGE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9487" name="Rectangle 63"/>
          <p:cNvSpPr>
            <a:spLocks noChangeArrowheads="1"/>
          </p:cNvSpPr>
          <p:nvPr/>
        </p:nvSpPr>
        <p:spPr bwMode="auto">
          <a:xfrm>
            <a:off x="6423603" y="6020361"/>
            <a:ext cx="113653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608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DIFFERENCES)</a:t>
            </a:r>
            <a:endParaRPr lang="en-US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1170421" y="4905376"/>
            <a:ext cx="4329" cy="28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57" name="Line 65"/>
          <p:cNvSpPr>
            <a:spLocks noChangeShapeType="1"/>
          </p:cNvSpPr>
          <p:nvPr/>
        </p:nvSpPr>
        <p:spPr bwMode="auto">
          <a:xfrm>
            <a:off x="1170421" y="4905375"/>
            <a:ext cx="4329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58" name="Line 66"/>
          <p:cNvSpPr>
            <a:spLocks noChangeShapeType="1"/>
          </p:cNvSpPr>
          <p:nvPr/>
        </p:nvSpPr>
        <p:spPr bwMode="auto">
          <a:xfrm>
            <a:off x="1170422" y="4905376"/>
            <a:ext cx="2886" cy="28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59" name="Rectangle 67"/>
          <p:cNvSpPr>
            <a:spLocks noChangeArrowheads="1"/>
          </p:cNvSpPr>
          <p:nvPr/>
        </p:nvSpPr>
        <p:spPr bwMode="auto">
          <a:xfrm>
            <a:off x="1174750" y="4905376"/>
            <a:ext cx="2297545" cy="28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60" name="Line 68"/>
          <p:cNvSpPr>
            <a:spLocks noChangeShapeType="1"/>
          </p:cNvSpPr>
          <p:nvPr/>
        </p:nvSpPr>
        <p:spPr bwMode="auto">
          <a:xfrm>
            <a:off x="1174750" y="4905375"/>
            <a:ext cx="2297545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61" name="Line 69"/>
          <p:cNvSpPr>
            <a:spLocks noChangeShapeType="1"/>
          </p:cNvSpPr>
          <p:nvPr/>
        </p:nvSpPr>
        <p:spPr bwMode="auto">
          <a:xfrm>
            <a:off x="3472295" y="4905375"/>
            <a:ext cx="1444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62" name="Line 70"/>
          <p:cNvSpPr>
            <a:spLocks noChangeShapeType="1"/>
          </p:cNvSpPr>
          <p:nvPr/>
        </p:nvSpPr>
        <p:spPr bwMode="auto">
          <a:xfrm>
            <a:off x="3472295" y="4905376"/>
            <a:ext cx="0" cy="28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3473739" y="4905376"/>
            <a:ext cx="2297545" cy="28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64" name="Line 72"/>
          <p:cNvSpPr>
            <a:spLocks noChangeShapeType="1"/>
          </p:cNvSpPr>
          <p:nvPr/>
        </p:nvSpPr>
        <p:spPr bwMode="auto">
          <a:xfrm>
            <a:off x="3473739" y="4905375"/>
            <a:ext cx="2297545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65" name="Line 73"/>
          <p:cNvSpPr>
            <a:spLocks noChangeShapeType="1"/>
          </p:cNvSpPr>
          <p:nvPr/>
        </p:nvSpPr>
        <p:spPr bwMode="auto">
          <a:xfrm>
            <a:off x="5771284" y="4905375"/>
            <a:ext cx="5773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66" name="Line 74"/>
          <p:cNvSpPr>
            <a:spLocks noChangeShapeType="1"/>
          </p:cNvSpPr>
          <p:nvPr/>
        </p:nvSpPr>
        <p:spPr bwMode="auto">
          <a:xfrm>
            <a:off x="5771285" y="4905376"/>
            <a:ext cx="1443" cy="28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5777058" y="4905376"/>
            <a:ext cx="2294659" cy="28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68" name="Line 76"/>
          <p:cNvSpPr>
            <a:spLocks noChangeShapeType="1"/>
          </p:cNvSpPr>
          <p:nvPr/>
        </p:nvSpPr>
        <p:spPr bwMode="auto">
          <a:xfrm>
            <a:off x="5777058" y="4905375"/>
            <a:ext cx="2294659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8071716" y="4905376"/>
            <a:ext cx="4329" cy="2801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70" name="Line 78"/>
          <p:cNvSpPr>
            <a:spLocks noChangeShapeType="1"/>
          </p:cNvSpPr>
          <p:nvPr/>
        </p:nvSpPr>
        <p:spPr bwMode="auto">
          <a:xfrm>
            <a:off x="8071716" y="4905375"/>
            <a:ext cx="4329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71" name="Line 79"/>
          <p:cNvSpPr>
            <a:spLocks noChangeShapeType="1"/>
          </p:cNvSpPr>
          <p:nvPr/>
        </p:nvSpPr>
        <p:spPr bwMode="auto">
          <a:xfrm>
            <a:off x="8071717" y="4905376"/>
            <a:ext cx="2886" cy="28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72" name="Rectangle 80"/>
          <p:cNvSpPr>
            <a:spLocks noChangeArrowheads="1"/>
          </p:cNvSpPr>
          <p:nvPr/>
        </p:nvSpPr>
        <p:spPr bwMode="auto">
          <a:xfrm>
            <a:off x="1170421" y="4908177"/>
            <a:ext cx="4329" cy="131949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73" name="Line 81"/>
          <p:cNvSpPr>
            <a:spLocks noChangeShapeType="1"/>
          </p:cNvSpPr>
          <p:nvPr/>
        </p:nvSpPr>
        <p:spPr bwMode="auto">
          <a:xfrm>
            <a:off x="1170422" y="4908177"/>
            <a:ext cx="2886" cy="131949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74" name="Rectangle 82"/>
          <p:cNvSpPr>
            <a:spLocks noChangeArrowheads="1"/>
          </p:cNvSpPr>
          <p:nvPr/>
        </p:nvSpPr>
        <p:spPr bwMode="auto">
          <a:xfrm>
            <a:off x="1321954" y="6304710"/>
            <a:ext cx="5773" cy="420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75" name="Line 83"/>
          <p:cNvSpPr>
            <a:spLocks noChangeShapeType="1"/>
          </p:cNvSpPr>
          <p:nvPr/>
        </p:nvSpPr>
        <p:spPr bwMode="auto">
          <a:xfrm>
            <a:off x="1170421" y="6227669"/>
            <a:ext cx="4329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76" name="Line 84"/>
          <p:cNvSpPr>
            <a:spLocks noChangeShapeType="1"/>
          </p:cNvSpPr>
          <p:nvPr/>
        </p:nvSpPr>
        <p:spPr bwMode="auto">
          <a:xfrm>
            <a:off x="1170422" y="6227669"/>
            <a:ext cx="2886" cy="560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77" name="Rectangle 85"/>
          <p:cNvSpPr>
            <a:spLocks noChangeArrowheads="1"/>
          </p:cNvSpPr>
          <p:nvPr/>
        </p:nvSpPr>
        <p:spPr bwMode="auto">
          <a:xfrm>
            <a:off x="1321954" y="6304710"/>
            <a:ext cx="5773" cy="420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78" name="Line 86"/>
          <p:cNvSpPr>
            <a:spLocks noChangeShapeType="1"/>
          </p:cNvSpPr>
          <p:nvPr/>
        </p:nvSpPr>
        <p:spPr bwMode="auto">
          <a:xfrm>
            <a:off x="1170421" y="6227669"/>
            <a:ext cx="4329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79" name="Line 87"/>
          <p:cNvSpPr>
            <a:spLocks noChangeShapeType="1"/>
          </p:cNvSpPr>
          <p:nvPr/>
        </p:nvSpPr>
        <p:spPr bwMode="auto">
          <a:xfrm>
            <a:off x="1170422" y="6227669"/>
            <a:ext cx="2886" cy="560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80" name="Line 88"/>
          <p:cNvSpPr>
            <a:spLocks noChangeShapeType="1"/>
          </p:cNvSpPr>
          <p:nvPr/>
        </p:nvSpPr>
        <p:spPr bwMode="auto">
          <a:xfrm>
            <a:off x="1174750" y="6227669"/>
            <a:ext cx="2297545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81" name="Line 89"/>
          <p:cNvSpPr>
            <a:spLocks noChangeShapeType="1"/>
          </p:cNvSpPr>
          <p:nvPr/>
        </p:nvSpPr>
        <p:spPr bwMode="auto">
          <a:xfrm>
            <a:off x="3472295" y="4908177"/>
            <a:ext cx="0" cy="131949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82" name="Line 90"/>
          <p:cNvSpPr>
            <a:spLocks noChangeShapeType="1"/>
          </p:cNvSpPr>
          <p:nvPr/>
        </p:nvSpPr>
        <p:spPr bwMode="auto">
          <a:xfrm>
            <a:off x="3472295" y="6227669"/>
            <a:ext cx="1444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83" name="Line 91"/>
          <p:cNvSpPr>
            <a:spLocks noChangeShapeType="1"/>
          </p:cNvSpPr>
          <p:nvPr/>
        </p:nvSpPr>
        <p:spPr bwMode="auto">
          <a:xfrm>
            <a:off x="3472295" y="6227669"/>
            <a:ext cx="0" cy="560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84" name="Line 92"/>
          <p:cNvSpPr>
            <a:spLocks noChangeShapeType="1"/>
          </p:cNvSpPr>
          <p:nvPr/>
        </p:nvSpPr>
        <p:spPr bwMode="auto">
          <a:xfrm>
            <a:off x="3473739" y="6227669"/>
            <a:ext cx="2297545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85" name="Line 93"/>
          <p:cNvSpPr>
            <a:spLocks noChangeShapeType="1"/>
          </p:cNvSpPr>
          <p:nvPr/>
        </p:nvSpPr>
        <p:spPr bwMode="auto">
          <a:xfrm>
            <a:off x="5771285" y="4908177"/>
            <a:ext cx="1443" cy="131949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86" name="Line 94"/>
          <p:cNvSpPr>
            <a:spLocks noChangeShapeType="1"/>
          </p:cNvSpPr>
          <p:nvPr/>
        </p:nvSpPr>
        <p:spPr bwMode="auto">
          <a:xfrm>
            <a:off x="5771284" y="6227669"/>
            <a:ext cx="5773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87" name="Line 95"/>
          <p:cNvSpPr>
            <a:spLocks noChangeShapeType="1"/>
          </p:cNvSpPr>
          <p:nvPr/>
        </p:nvSpPr>
        <p:spPr bwMode="auto">
          <a:xfrm>
            <a:off x="5771285" y="6227669"/>
            <a:ext cx="1443" cy="560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88" name="Line 96"/>
          <p:cNvSpPr>
            <a:spLocks noChangeShapeType="1"/>
          </p:cNvSpPr>
          <p:nvPr/>
        </p:nvSpPr>
        <p:spPr bwMode="auto">
          <a:xfrm>
            <a:off x="5777058" y="6227669"/>
            <a:ext cx="2294659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89" name="Rectangle 97"/>
          <p:cNvSpPr>
            <a:spLocks noChangeArrowheads="1"/>
          </p:cNvSpPr>
          <p:nvPr/>
        </p:nvSpPr>
        <p:spPr bwMode="auto">
          <a:xfrm>
            <a:off x="8071716" y="4908177"/>
            <a:ext cx="4329" cy="131949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90" name="Line 98"/>
          <p:cNvSpPr>
            <a:spLocks noChangeShapeType="1"/>
          </p:cNvSpPr>
          <p:nvPr/>
        </p:nvSpPr>
        <p:spPr bwMode="auto">
          <a:xfrm>
            <a:off x="8071717" y="4908177"/>
            <a:ext cx="2886" cy="131949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91" name="Rectangle 99"/>
          <p:cNvSpPr>
            <a:spLocks noChangeArrowheads="1"/>
          </p:cNvSpPr>
          <p:nvPr/>
        </p:nvSpPr>
        <p:spPr bwMode="auto">
          <a:xfrm>
            <a:off x="8224694" y="6304710"/>
            <a:ext cx="4329" cy="420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92" name="Line 100"/>
          <p:cNvSpPr>
            <a:spLocks noChangeShapeType="1"/>
          </p:cNvSpPr>
          <p:nvPr/>
        </p:nvSpPr>
        <p:spPr bwMode="auto">
          <a:xfrm>
            <a:off x="8071716" y="6227669"/>
            <a:ext cx="4329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93" name="Line 101"/>
          <p:cNvSpPr>
            <a:spLocks noChangeShapeType="1"/>
          </p:cNvSpPr>
          <p:nvPr/>
        </p:nvSpPr>
        <p:spPr bwMode="auto">
          <a:xfrm>
            <a:off x="8071717" y="6227669"/>
            <a:ext cx="2886" cy="560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94" name="Rectangle 102"/>
          <p:cNvSpPr>
            <a:spLocks noChangeArrowheads="1"/>
          </p:cNvSpPr>
          <p:nvPr/>
        </p:nvSpPr>
        <p:spPr bwMode="auto">
          <a:xfrm>
            <a:off x="8224694" y="6304710"/>
            <a:ext cx="4329" cy="420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95" name="Line 103"/>
          <p:cNvSpPr>
            <a:spLocks noChangeShapeType="1"/>
          </p:cNvSpPr>
          <p:nvPr/>
        </p:nvSpPr>
        <p:spPr bwMode="auto">
          <a:xfrm>
            <a:off x="8071716" y="6227669"/>
            <a:ext cx="4329" cy="140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96" name="Line 104"/>
          <p:cNvSpPr>
            <a:spLocks noChangeShapeType="1"/>
          </p:cNvSpPr>
          <p:nvPr/>
        </p:nvSpPr>
        <p:spPr bwMode="auto">
          <a:xfrm>
            <a:off x="8071717" y="6227669"/>
            <a:ext cx="2886" cy="560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33897" name="Rectangle 105"/>
          <p:cNvSpPr>
            <a:spLocks noChangeArrowheads="1"/>
          </p:cNvSpPr>
          <p:nvPr/>
        </p:nvSpPr>
        <p:spPr bwMode="auto">
          <a:xfrm>
            <a:off x="381000" y="3176868"/>
            <a:ext cx="318944" cy="227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/>
          <a:lstStyle/>
          <a:p>
            <a:endParaRPr lang="en-US"/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500640" y="1752321"/>
            <a:ext cx="5470942" cy="3653217"/>
            <a:chOff x="603" y="1200"/>
            <a:chExt cx="3447" cy="2301"/>
          </a:xfrm>
        </p:grpSpPr>
        <p:sp>
          <p:nvSpPr>
            <p:cNvPr id="359531" name="Rectangle 107"/>
            <p:cNvSpPr>
              <a:spLocks noChangeArrowheads="1"/>
            </p:cNvSpPr>
            <p:nvPr/>
          </p:nvSpPr>
          <p:spPr bwMode="auto">
            <a:xfrm>
              <a:off x="2231" y="1200"/>
              <a:ext cx="181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608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        DEGREE OF LINGUISTIC DEMAND</a:t>
              </a:r>
              <a:endPara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359532" name="Rectangle 108"/>
            <p:cNvSpPr>
              <a:spLocks noChangeArrowheads="1"/>
            </p:cNvSpPr>
            <p:nvPr/>
          </p:nvSpPr>
          <p:spPr bwMode="auto">
            <a:xfrm rot="16200000">
              <a:off x="-135" y="2648"/>
              <a:ext cx="1591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608"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DEGREE OF CULTURAL LOADING</a:t>
              </a:r>
              <a:endPara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59533" name="AutoShape 109"/>
          <p:cNvSpPr>
            <a:spLocks noChangeArrowheads="1"/>
          </p:cNvSpPr>
          <p:nvPr/>
        </p:nvSpPr>
        <p:spPr bwMode="auto">
          <a:xfrm>
            <a:off x="2052205" y="3400986"/>
            <a:ext cx="406977" cy="1707497"/>
          </a:xfrm>
          <a:prstGeom prst="downArrow">
            <a:avLst>
              <a:gd name="adj1" fmla="val 50000"/>
              <a:gd name="adj2" fmla="val 108067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US"/>
          </a:p>
        </p:txBody>
      </p:sp>
      <p:sp>
        <p:nvSpPr>
          <p:cNvPr id="359534" name="AutoShape 110"/>
          <p:cNvSpPr>
            <a:spLocks noChangeArrowheads="1"/>
          </p:cNvSpPr>
          <p:nvPr/>
        </p:nvSpPr>
        <p:spPr bwMode="auto">
          <a:xfrm rot="-5400000">
            <a:off x="4436321" y="1608023"/>
            <a:ext cx="379599" cy="2573194"/>
          </a:xfrm>
          <a:prstGeom prst="downArrow">
            <a:avLst>
              <a:gd name="adj1" fmla="val 50000"/>
              <a:gd name="adj2" fmla="val 164484"/>
            </a:avLst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82058" tIns="41029" rIns="82058" bIns="41029" anchor="ctr"/>
          <a:lstStyle/>
          <a:p>
            <a:pPr>
              <a:defRPr/>
            </a:pPr>
            <a:endParaRPr lang="en-US"/>
          </a:p>
        </p:txBody>
      </p:sp>
      <p:sp>
        <p:nvSpPr>
          <p:cNvPr id="359535" name="AutoShape 111"/>
          <p:cNvSpPr>
            <a:spLocks noChangeArrowheads="1"/>
          </p:cNvSpPr>
          <p:nvPr/>
        </p:nvSpPr>
        <p:spPr bwMode="auto">
          <a:xfrm rot="2005032">
            <a:off x="2895023" y="3885640"/>
            <a:ext cx="3581977" cy="686360"/>
          </a:xfrm>
          <a:prstGeom prst="rightArrow">
            <a:avLst>
              <a:gd name="adj1" fmla="val 50000"/>
              <a:gd name="adj2" fmla="val 1266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04018" y="5620871"/>
            <a:ext cx="2298987" cy="5995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Up to 35 SS Pts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33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Testing Doesn’t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Doesn’t address educational impact in a meaningful way</a:t>
            </a:r>
          </a:p>
          <a:p>
            <a:r>
              <a:rPr lang="en-US" sz="3600" dirty="0" smtClean="0"/>
              <a:t>Doesn’t address need for specially designed instruction (except for articulation </a:t>
            </a:r>
            <a:r>
              <a:rPr lang="en-US" sz="3600" dirty="0" err="1" smtClean="0"/>
              <a:t>stimulability</a:t>
            </a:r>
            <a:r>
              <a:rPr lang="en-US" sz="3600" dirty="0" smtClean="0"/>
              <a:t> sections)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9876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You Reporting Confidence Intervals?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752600"/>
            <a:ext cx="79248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“Reporting confidence intervals around a student’s score is particularly important in cases where the score may be used to make classification [eligibility] or placement decisions [IEP services]” </a:t>
            </a:r>
          </a:p>
          <a:p>
            <a:pPr marL="114300" indent="0" algn="r">
              <a:buNone/>
            </a:pPr>
            <a:r>
              <a:rPr lang="en-US" sz="3600" dirty="0" smtClean="0"/>
              <a:t>CELF-5 manual p. 147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4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dirty="0" smtClean="0"/>
              <a:t>There </a:t>
            </a:r>
            <a:r>
              <a:rPr lang="en-US" sz="3600" dirty="0"/>
              <a:t>is a 95% chance that the student’s true performance on </a:t>
            </a:r>
            <a:r>
              <a:rPr lang="en-US" sz="3600" dirty="0" smtClean="0"/>
              <a:t>the [test name] </a:t>
            </a:r>
            <a:r>
              <a:rPr lang="en-US" sz="3600" dirty="0"/>
              <a:t>falls somewhere between </a:t>
            </a:r>
            <a:r>
              <a:rPr lang="en-US" sz="3600" dirty="0" smtClean="0"/>
              <a:t>[ # ] </a:t>
            </a:r>
            <a:r>
              <a:rPr lang="en-US" sz="3600" dirty="0"/>
              <a:t>and </a:t>
            </a:r>
            <a:r>
              <a:rPr lang="en-US" sz="3600" dirty="0" smtClean="0"/>
              <a:t>[ #</a:t>
            </a:r>
            <a:r>
              <a:rPr lang="en-US" sz="3600" dirty="0"/>
              <a:t> </a:t>
            </a:r>
            <a:r>
              <a:rPr lang="en-US" sz="3600" dirty="0" smtClean="0"/>
              <a:t>].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258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39283"/>
              </p:ext>
            </p:extLst>
          </p:nvPr>
        </p:nvGraphicFramePr>
        <p:xfrm>
          <a:off x="152400" y="914400"/>
          <a:ext cx="8077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657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SLP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Measuring Student Responsiveness</a:t>
            </a:r>
          </a:p>
          <a:p>
            <a:pPr lvl="1" fontAlgn="base"/>
            <a:r>
              <a:rPr lang="en-US" dirty="0" err="1" smtClean="0"/>
              <a:t>Stimulability</a:t>
            </a:r>
            <a:r>
              <a:rPr lang="en-US" dirty="0" smtClean="0"/>
              <a:t> (artic)</a:t>
            </a:r>
          </a:p>
          <a:p>
            <a:pPr lvl="1" fontAlgn="base"/>
            <a:r>
              <a:rPr lang="en-US" dirty="0" smtClean="0"/>
              <a:t>Dynamic </a:t>
            </a:r>
            <a:r>
              <a:rPr lang="en-US" dirty="0"/>
              <a:t>assessment for language and </a:t>
            </a:r>
            <a:r>
              <a:rPr lang="en-US" dirty="0" smtClean="0"/>
              <a:t>fluency</a:t>
            </a:r>
          </a:p>
          <a:p>
            <a:pPr lvl="1" fontAlgn="base"/>
            <a:r>
              <a:rPr lang="en-US" dirty="0" smtClean="0"/>
              <a:t>Modifiability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66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SLP Probes for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4000" dirty="0" smtClean="0"/>
              <a:t>Language Sample Analysis</a:t>
            </a:r>
          </a:p>
          <a:p>
            <a:pPr lvl="1" fontAlgn="base"/>
            <a:r>
              <a:rPr lang="en-US" sz="4000" dirty="0" smtClean="0"/>
              <a:t>Narrative</a:t>
            </a:r>
          </a:p>
          <a:p>
            <a:pPr lvl="1" fontAlgn="base"/>
            <a:r>
              <a:rPr lang="en-US" sz="4000" dirty="0" smtClean="0"/>
              <a:t>Expository</a:t>
            </a:r>
          </a:p>
          <a:p>
            <a:pPr lvl="1" fontAlgn="base"/>
            <a:r>
              <a:rPr lang="en-US" sz="4000" dirty="0"/>
              <a:t>C</a:t>
            </a:r>
            <a:r>
              <a:rPr lang="en-US" sz="4000" dirty="0" smtClean="0"/>
              <a:t>onversation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95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SLP Probes: Historical and Functional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4000" dirty="0" smtClean="0"/>
              <a:t>Case History</a:t>
            </a:r>
          </a:p>
          <a:p>
            <a:pPr fontAlgn="base"/>
            <a:r>
              <a:rPr lang="en-US" sz="4000" dirty="0" smtClean="0"/>
              <a:t>Interviews</a:t>
            </a:r>
          </a:p>
          <a:p>
            <a:pPr lvl="1" fontAlgn="base"/>
            <a:r>
              <a:rPr lang="en-US" sz="4000" dirty="0" smtClean="0"/>
              <a:t>Student</a:t>
            </a:r>
          </a:p>
          <a:p>
            <a:pPr lvl="1" fontAlgn="base"/>
            <a:r>
              <a:rPr lang="en-US" sz="4000" dirty="0" smtClean="0"/>
              <a:t>Teachers </a:t>
            </a:r>
            <a:endParaRPr lang="en-US" sz="4000" dirty="0" smtClean="0"/>
          </a:p>
          <a:p>
            <a:pPr lvl="1" fontAlgn="base"/>
            <a:r>
              <a:rPr lang="en-US" sz="4000" dirty="0" smtClean="0"/>
              <a:t>Parents</a:t>
            </a:r>
          </a:p>
          <a:p>
            <a:pPr lvl="1" fontAlgn="base"/>
            <a:r>
              <a:rPr lang="en-US" sz="4000" dirty="0" smtClean="0"/>
              <a:t>Other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00200"/>
            <a:ext cx="7888287" cy="2971800"/>
          </a:xfrm>
          <a:noFill/>
        </p:spPr>
        <p:txBody>
          <a:bodyPr/>
          <a:lstStyle/>
          <a:p>
            <a:pPr fontAlgn="base"/>
            <a:r>
              <a:rPr lang="en-US" sz="4800" cap="none" dirty="0" smtClean="0"/>
              <a:t>Eligibility For Special Education Differs From </a:t>
            </a:r>
            <a:br>
              <a:rPr lang="en-US" sz="4800" cap="none" dirty="0" smtClean="0"/>
            </a:br>
            <a:r>
              <a:rPr lang="en-US" sz="4800" cap="none" dirty="0" smtClean="0"/>
              <a:t>Clinical Identification</a:t>
            </a:r>
            <a:endParaRPr lang="en-US" sz="4800" cap="none" dirty="0"/>
          </a:p>
        </p:txBody>
      </p:sp>
    </p:spTree>
    <p:extLst>
      <p:ext uri="{BB962C8B-B14F-4D97-AF65-F5344CB8AC3E}">
        <p14:creationId xmlns:p14="http://schemas.microsoft.com/office/powerpoint/2010/main" val="41459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SLP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Language </a:t>
            </a:r>
            <a:r>
              <a:rPr lang="en-US" dirty="0"/>
              <a:t>supports in environment (paraphrase, repetition, slow rate, visuals)</a:t>
            </a:r>
          </a:p>
          <a:p>
            <a:pPr fontAlgn="base"/>
            <a:r>
              <a:rPr lang="en-US" dirty="0"/>
              <a:t>Tier 2 vocabulary </a:t>
            </a:r>
            <a:endParaRPr lang="en-US" dirty="0" smtClean="0"/>
          </a:p>
          <a:p>
            <a:pPr fontAlgn="base"/>
            <a:r>
              <a:rPr lang="en-US" dirty="0" smtClean="0"/>
              <a:t>Register </a:t>
            </a:r>
            <a:r>
              <a:rPr lang="en-US" dirty="0"/>
              <a:t>mismatches </a:t>
            </a:r>
            <a:r>
              <a:rPr lang="en-US" dirty="0" smtClean="0"/>
              <a:t>(e.g., pragmatics, </a:t>
            </a:r>
            <a:r>
              <a:rPr lang="en-US" dirty="0"/>
              <a:t>instructional </a:t>
            </a:r>
            <a:r>
              <a:rPr lang="en-US" dirty="0" smtClean="0"/>
              <a:t>match)</a:t>
            </a:r>
            <a:endParaRPr lang="en-US" dirty="0"/>
          </a:p>
          <a:p>
            <a:pPr fontAlgn="base"/>
            <a:r>
              <a:rPr lang="en-US" dirty="0"/>
              <a:t>Language variation </a:t>
            </a:r>
            <a:r>
              <a:rPr lang="en-US" dirty="0" smtClean="0"/>
              <a:t>(e.g., vocabulary, syntax differences)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1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20000" cy="1143000"/>
          </a:xfrm>
        </p:spPr>
        <p:txBody>
          <a:bodyPr/>
          <a:lstStyle/>
          <a:p>
            <a:r>
              <a:rPr lang="en-US" dirty="0" smtClean="0"/>
              <a:t>Assessing for Educational Impact and Need for Specially Designed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76962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data from multiple sources</a:t>
            </a:r>
          </a:p>
          <a:p>
            <a:r>
              <a:rPr lang="en-US" dirty="0" smtClean="0"/>
              <a:t>Select tools carefully and consider:</a:t>
            </a:r>
          </a:p>
          <a:p>
            <a:pPr lvl="1"/>
            <a:r>
              <a:rPr lang="en-US" dirty="0" smtClean="0"/>
              <a:t>Bias due to language variation, culture, and the impact of poverty</a:t>
            </a:r>
          </a:p>
          <a:p>
            <a:pPr lvl="1"/>
            <a:r>
              <a:rPr lang="en-US" dirty="0" smtClean="0"/>
              <a:t>Diagnostic accuracy of tools</a:t>
            </a:r>
          </a:p>
          <a:p>
            <a:r>
              <a:rPr lang="en-US" dirty="0" smtClean="0"/>
              <a:t>“…likely </a:t>
            </a:r>
            <a:r>
              <a:rPr lang="en-US" dirty="0"/>
              <a:t>to yield accurate information on what the child knows and can do academically, developmentally, and functionally…(34 CFR 300.304 and 34 CFR 300.310)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18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812087" cy="3429000"/>
          </a:xfrm>
        </p:spPr>
        <p:txBody>
          <a:bodyPr/>
          <a:lstStyle/>
          <a:p>
            <a:r>
              <a:rPr lang="en-US" sz="5400" cap="none" dirty="0" smtClean="0"/>
              <a:t>Case Studies:</a:t>
            </a:r>
            <a:br>
              <a:rPr lang="en-US" sz="5400" cap="none" dirty="0" smtClean="0"/>
            </a:br>
            <a:r>
              <a:rPr lang="en-US" sz="5400" cap="none" dirty="0" smtClean="0"/>
              <a:t>The Importance </a:t>
            </a:r>
            <a:r>
              <a:rPr lang="en-US" sz="5400" cap="none" dirty="0"/>
              <a:t>o</a:t>
            </a:r>
            <a:r>
              <a:rPr lang="en-US" sz="5400" cap="none" dirty="0" smtClean="0"/>
              <a:t>f Documenting Educational Impact and Need for Specially Designed Instruction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0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Language Case from Ohio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Twins (6 </a:t>
            </a:r>
            <a:r>
              <a:rPr lang="en-US" dirty="0" err="1" smtClean="0"/>
              <a:t>y.o</a:t>
            </a:r>
            <a:r>
              <a:rPr lang="en-US" dirty="0" smtClean="0"/>
              <a:t>) referred for language. </a:t>
            </a:r>
          </a:p>
          <a:p>
            <a:r>
              <a:rPr lang="en-US" dirty="0"/>
              <a:t>M</a:t>
            </a:r>
            <a:r>
              <a:rPr lang="en-US" dirty="0" smtClean="0"/>
              <a:t>easured against the TOLD with initial scores of 70 SS</a:t>
            </a:r>
          </a:p>
          <a:p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Impairment?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Educational Impact?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Need for Specially Designed Instruction?</a:t>
            </a:r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00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Language Case from Ohio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Twins (6 </a:t>
            </a:r>
            <a:r>
              <a:rPr lang="en-US" dirty="0" err="1"/>
              <a:t>y.o</a:t>
            </a:r>
            <a:r>
              <a:rPr lang="en-US" dirty="0"/>
              <a:t>) referred for language. </a:t>
            </a:r>
          </a:p>
          <a:p>
            <a:r>
              <a:rPr lang="en-US" dirty="0"/>
              <a:t>Measured against the TOLD with </a:t>
            </a:r>
            <a:r>
              <a:rPr lang="en-US" dirty="0" smtClean="0"/>
              <a:t>initial scores </a:t>
            </a:r>
            <a:r>
              <a:rPr lang="en-US" dirty="0"/>
              <a:t>of 70 </a:t>
            </a:r>
            <a:r>
              <a:rPr lang="en-US" dirty="0" smtClean="0"/>
              <a:t>SS.</a:t>
            </a:r>
            <a:endParaRPr lang="en-US" dirty="0"/>
          </a:p>
          <a:p>
            <a:r>
              <a:rPr lang="en-US" dirty="0" smtClean="0"/>
              <a:t>When interviewed, the teacher didn’t understand why they got services. The twins were leaders in the classroom with language and pragmatic skills WNL.</a:t>
            </a:r>
          </a:p>
          <a:p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Impairment?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Educational Impact?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Need for Specially Designed Instruction?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5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grader  non-developmental single sound errors on </a:t>
            </a:r>
            <a:r>
              <a:rPr lang="en-US" dirty="0" smtClean="0"/>
              <a:t>GFTA-2</a:t>
            </a:r>
          </a:p>
          <a:p>
            <a:r>
              <a:rPr lang="en-US" dirty="0" smtClean="0"/>
              <a:t>Parent </a:t>
            </a:r>
            <a:r>
              <a:rPr lang="en-US" dirty="0"/>
              <a:t>is concerned </a:t>
            </a:r>
          </a:p>
          <a:p>
            <a:pPr marL="114300" indent="0">
              <a:buNone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Impairment?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Educational Impact?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Need for Specially Designed Instruction?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77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grader  non-developmental single sound errors on </a:t>
            </a:r>
            <a:r>
              <a:rPr lang="en-US" dirty="0" smtClean="0"/>
              <a:t>GFTA-2</a:t>
            </a:r>
          </a:p>
          <a:p>
            <a:r>
              <a:rPr lang="en-US" dirty="0" smtClean="0"/>
              <a:t>Parent </a:t>
            </a:r>
            <a:r>
              <a:rPr lang="en-US" dirty="0"/>
              <a:t>is concerned </a:t>
            </a:r>
          </a:p>
          <a:p>
            <a:r>
              <a:rPr lang="en-US" b="1" dirty="0" err="1"/>
              <a:t>Stimulable</a:t>
            </a:r>
            <a:r>
              <a:rPr lang="en-US" b="1" dirty="0"/>
              <a:t> for all sounds</a:t>
            </a:r>
          </a:p>
          <a:p>
            <a:r>
              <a:rPr lang="en-US" b="1" dirty="0"/>
              <a:t>Intelligible in class as reported by teacher </a:t>
            </a:r>
          </a:p>
          <a:p>
            <a:r>
              <a:rPr lang="en-US" b="1" dirty="0"/>
              <a:t>Student interview reveals no </a:t>
            </a:r>
            <a:r>
              <a:rPr lang="en-US" b="1" dirty="0" smtClean="0"/>
              <a:t>concerns</a:t>
            </a:r>
            <a:r>
              <a:rPr lang="en-US" b="1" dirty="0"/>
              <a:t> </a:t>
            </a:r>
            <a:endParaRPr lang="en-US" b="1" dirty="0" smtClean="0"/>
          </a:p>
          <a:p>
            <a:pPr marL="114300" indent="0">
              <a:buNone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Impairment?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Educational Impact?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Need for Specially Designed Instruction?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3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Fluency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sz="3400" dirty="0" smtClean="0"/>
              <a:t>High school student presents with disfluencies and no </a:t>
            </a:r>
            <a:r>
              <a:rPr lang="en-US" sz="3400" dirty="0"/>
              <a:t>secondary </a:t>
            </a:r>
            <a:r>
              <a:rPr lang="en-US" sz="3400" dirty="0" smtClean="0"/>
              <a:t>characteristics </a:t>
            </a:r>
          </a:p>
          <a:p>
            <a:pPr fontAlgn="base"/>
            <a:r>
              <a:rPr lang="en-US" sz="3400" dirty="0"/>
              <a:t>S</a:t>
            </a:r>
            <a:r>
              <a:rPr lang="en-US" sz="3400" dirty="0" smtClean="0"/>
              <a:t>tudent reports discomfort </a:t>
            </a:r>
            <a:r>
              <a:rPr lang="en-US" sz="3400" dirty="0"/>
              <a:t>with speaking and few friends </a:t>
            </a:r>
          </a:p>
          <a:p>
            <a:pPr marL="114300" indent="0">
              <a:buNone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4000" dirty="0" smtClean="0"/>
              <a:t>Impairment?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4000" dirty="0" smtClean="0"/>
              <a:t>Educational Impact?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4000" dirty="0" smtClean="0"/>
              <a:t>Need for Specially Designed Instruction?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2160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Fluency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sz="3400" dirty="0" smtClean="0"/>
              <a:t>High school student presents with disfluencies and no </a:t>
            </a:r>
            <a:r>
              <a:rPr lang="en-US" sz="3400" dirty="0"/>
              <a:t>secondary </a:t>
            </a:r>
            <a:r>
              <a:rPr lang="en-US" sz="3400" dirty="0" smtClean="0"/>
              <a:t>characteristics </a:t>
            </a:r>
            <a:endParaRPr lang="en-US" sz="3400" dirty="0"/>
          </a:p>
          <a:p>
            <a:pPr fontAlgn="base"/>
            <a:r>
              <a:rPr lang="en-US" sz="3400" dirty="0" smtClean="0"/>
              <a:t>Student reports discomfort </a:t>
            </a:r>
            <a:r>
              <a:rPr lang="en-US" sz="3400" dirty="0"/>
              <a:t>with speaking and few friends </a:t>
            </a:r>
          </a:p>
          <a:p>
            <a:pPr fontAlgn="base"/>
            <a:r>
              <a:rPr lang="en-US" sz="3400" b="1" dirty="0"/>
              <a:t>Teacher states student doesn’t respond to prompts for slow speech in class or practice delivering assignments with teacher after school.</a:t>
            </a:r>
          </a:p>
          <a:p>
            <a:pPr fontAlgn="base"/>
            <a:r>
              <a:rPr lang="en-US" sz="3400" b="1" dirty="0"/>
              <a:t>Refuses to speak in class and  has taken multiple F’s on presentation assignments. B- for overall class grade.</a:t>
            </a:r>
          </a:p>
          <a:p>
            <a:pPr marL="114300" indent="0">
              <a:buNone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4000" dirty="0" smtClean="0"/>
              <a:t>Impairment?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4000" dirty="0" smtClean="0"/>
              <a:t>Educational Impact?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4000" dirty="0" smtClean="0"/>
              <a:t>Need for Specially Designed Instruction?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4697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534400" cy="1143000"/>
          </a:xfrm>
        </p:spPr>
        <p:txBody>
          <a:bodyPr/>
          <a:lstStyle/>
          <a:p>
            <a:r>
              <a:rPr lang="en-US" dirty="0" smtClean="0"/>
              <a:t>Has This Ever Happened to You?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191000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teacher asks you “Why does he/she go to speech?”</a:t>
            </a:r>
          </a:p>
          <a:p>
            <a:r>
              <a:rPr lang="en-US" sz="3200" dirty="0" smtClean="0"/>
              <a:t>You ask a teacher about a new student’s communication issues in the class and they reply “There are no issues!”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r="18986"/>
          <a:stretch/>
        </p:blipFill>
        <p:spPr>
          <a:xfrm>
            <a:off x="4599295" y="1676400"/>
            <a:ext cx="3384645" cy="4191000"/>
          </a:xfrm>
        </p:spPr>
      </p:pic>
    </p:spTree>
    <p:extLst>
      <p:ext uri="{BB962C8B-B14F-4D97-AF65-F5344CB8AC3E}">
        <p14:creationId xmlns:p14="http://schemas.microsoft.com/office/powerpoint/2010/main" val="303646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Differences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/>
          <a:lstStyle/>
          <a:p>
            <a:r>
              <a:rPr lang="en-US" dirty="0" smtClean="0"/>
              <a:t>Private and Clinical services:</a:t>
            </a:r>
          </a:p>
          <a:p>
            <a:pPr lvl="1"/>
            <a:r>
              <a:rPr lang="en-US" dirty="0" smtClean="0"/>
              <a:t>SLPs are permitted to identify impairments (if state licensure permits)</a:t>
            </a:r>
          </a:p>
          <a:p>
            <a:pPr lvl="1"/>
            <a:r>
              <a:rPr lang="en-US" dirty="0" smtClean="0"/>
              <a:t>SLPs determine service time</a:t>
            </a:r>
          </a:p>
          <a:p>
            <a:pPr lvl="1"/>
            <a:r>
              <a:rPr lang="en-US" dirty="0" smtClean="0"/>
              <a:t>Payment is expected for services</a:t>
            </a:r>
            <a:endParaRPr lang="en-US" dirty="0"/>
          </a:p>
          <a:p>
            <a:r>
              <a:rPr lang="en-US" dirty="0" smtClean="0"/>
              <a:t>Educational services under IDEA</a:t>
            </a:r>
          </a:p>
          <a:p>
            <a:pPr lvl="1"/>
            <a:r>
              <a:rPr lang="en-US" dirty="0" smtClean="0"/>
              <a:t>Everything is a team decision</a:t>
            </a:r>
          </a:p>
          <a:p>
            <a:pPr lvl="1"/>
            <a:r>
              <a:rPr lang="en-US" dirty="0" smtClean="0"/>
              <a:t>Free assessment and treatment if eligible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8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40687" cy="4114800"/>
          </a:xfrm>
        </p:spPr>
        <p:txBody>
          <a:bodyPr/>
          <a:lstStyle/>
          <a:p>
            <a:r>
              <a:rPr lang="en-US" sz="4800" cap="none" dirty="0" smtClean="0"/>
              <a:t>Research, Tools, And Techniques That Align With IDEA: </a:t>
            </a:r>
            <a:br>
              <a:rPr lang="en-US" sz="4800" cap="none" dirty="0" smtClean="0"/>
            </a:br>
            <a:r>
              <a:rPr lang="en-US" sz="4800" cap="none" dirty="0" smtClean="0"/>
              <a:t>State Tools, Professional Resources, Online Training, and Guidance.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6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8006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/>
              <a:t>Attend to:</a:t>
            </a:r>
          </a:p>
          <a:p>
            <a:pPr lvl="1" fontAlgn="base"/>
            <a:r>
              <a:rPr lang="en-US" dirty="0" smtClean="0"/>
              <a:t>Physical </a:t>
            </a:r>
          </a:p>
          <a:p>
            <a:pPr lvl="1" fontAlgn="base"/>
            <a:r>
              <a:rPr lang="en-US" dirty="0" smtClean="0"/>
              <a:t>Language demands</a:t>
            </a:r>
          </a:p>
          <a:p>
            <a:pPr lvl="1" fontAlgn="base"/>
            <a:r>
              <a:rPr lang="en-US" dirty="0" smtClean="0"/>
              <a:t>Strategies used and response</a:t>
            </a:r>
          </a:p>
          <a:p>
            <a:pPr lvl="1" fontAlgn="base"/>
            <a:r>
              <a:rPr lang="en-US" dirty="0" smtClean="0"/>
              <a:t>Curriculum</a:t>
            </a:r>
          </a:p>
          <a:p>
            <a:pPr fontAlgn="base"/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8" t="16880" r="35223" b="13133"/>
          <a:stretch/>
        </p:blipFill>
        <p:spPr bwMode="auto">
          <a:xfrm>
            <a:off x="4038600" y="609600"/>
            <a:ext cx="4114800" cy="5744152"/>
          </a:xfrm>
          <a:prstGeom prst="rect">
            <a:avLst/>
          </a:prstGeom>
          <a:ln w="3175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03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76600" cy="4800600"/>
          </a:xfrm>
        </p:spPr>
        <p:txBody>
          <a:bodyPr/>
          <a:lstStyle/>
          <a:p>
            <a:r>
              <a:rPr lang="en-US" dirty="0" smtClean="0"/>
              <a:t>Gather data about experiences, thoughts and beliefs from: </a:t>
            </a:r>
          </a:p>
          <a:p>
            <a:pPr lvl="1"/>
            <a:r>
              <a:rPr lang="en-US" dirty="0" smtClean="0"/>
              <a:t>Teachers</a:t>
            </a:r>
            <a:endParaRPr lang="en-US" dirty="0" smtClean="0"/>
          </a:p>
          <a:p>
            <a:pPr lvl="1"/>
            <a:r>
              <a:rPr lang="en-US" dirty="0" smtClean="0"/>
              <a:t>Parents</a:t>
            </a:r>
            <a:endParaRPr lang="en-US" dirty="0" smtClean="0"/>
          </a:p>
          <a:p>
            <a:pPr lvl="1"/>
            <a:r>
              <a:rPr lang="en-US" dirty="0" smtClean="0"/>
              <a:t>Student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21902" r="35214" b="12040"/>
          <a:stretch/>
        </p:blipFill>
        <p:spPr bwMode="auto">
          <a:xfrm>
            <a:off x="4023360" y="685800"/>
            <a:ext cx="4191000" cy="5570123"/>
          </a:xfrm>
          <a:prstGeom prst="rect">
            <a:avLst/>
          </a:prstGeom>
          <a:ln w="349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1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Case History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00600"/>
          </a:xfrm>
        </p:spPr>
        <p:txBody>
          <a:bodyPr>
            <a:normAutofit/>
          </a:bodyPr>
          <a:lstStyle/>
          <a:p>
            <a:pPr fontAlgn="base"/>
            <a:r>
              <a:rPr lang="en-US" dirty="0" smtClean="0">
                <a:hlinkClick r:id="rId2"/>
              </a:rPr>
              <a:t>Speech-Language Hearing Case History </a:t>
            </a:r>
            <a:r>
              <a:rPr lang="en-US" dirty="0" smtClean="0"/>
              <a:t>(Super Duper)</a:t>
            </a:r>
          </a:p>
          <a:p>
            <a:pPr fontAlgn="base"/>
            <a:r>
              <a:rPr lang="en-US" dirty="0">
                <a:hlinkClick r:id="rId3"/>
              </a:rPr>
              <a:t>The Critical Questions </a:t>
            </a:r>
            <a:r>
              <a:rPr lang="en-US" dirty="0"/>
              <a:t>(Crowley)</a:t>
            </a:r>
          </a:p>
          <a:p>
            <a:pPr marL="114300" indent="0" fontAlgn="base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16268" r="32943" b="9710"/>
          <a:stretch/>
        </p:blipFill>
        <p:spPr bwMode="auto">
          <a:xfrm>
            <a:off x="4038600" y="1066800"/>
            <a:ext cx="4185140" cy="5334000"/>
          </a:xfrm>
          <a:prstGeom prst="rect">
            <a:avLst/>
          </a:prstGeom>
          <a:solidFill>
            <a:srgbClr val="000000">
              <a:shade val="95000"/>
            </a:srgbClr>
          </a:solidFill>
          <a:ln w="31750">
            <a:solidFill>
              <a:schemeClr val="tx1"/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52260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Developed by Cate Crowley, Ph.D, CCC-SLP </a:t>
            </a:r>
          </a:p>
          <a:p>
            <a:r>
              <a:rPr lang="en-US" dirty="0" smtClean="0"/>
              <a:t>Use for story generation and retells</a:t>
            </a:r>
          </a:p>
          <a:p>
            <a:pPr lvl="1"/>
            <a:r>
              <a:rPr lang="en-US" dirty="0" smtClean="0"/>
              <a:t>Baseball (Secondary)</a:t>
            </a:r>
          </a:p>
          <a:p>
            <a:pPr lvl="1"/>
            <a:r>
              <a:rPr lang="en-US" dirty="0" smtClean="0"/>
              <a:t>Lost Cellphone (Secondary)</a:t>
            </a:r>
          </a:p>
          <a:p>
            <a:pPr lvl="1"/>
            <a:r>
              <a:rPr lang="en-US" dirty="0" smtClean="0"/>
              <a:t>Bunny (Pre-K and Elementary)</a:t>
            </a:r>
          </a:p>
          <a:p>
            <a:pPr lvl="1"/>
            <a:r>
              <a:rPr lang="en-US" dirty="0" smtClean="0"/>
              <a:t>Dog Comes Home </a:t>
            </a:r>
            <a:r>
              <a:rPr lang="en-US" dirty="0"/>
              <a:t>(Pre-K and Elementary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Visit </a:t>
            </a:r>
            <a:r>
              <a:rPr lang="en-US" dirty="0" smtClean="0">
                <a:hlinkClick r:id="rId2"/>
              </a:rPr>
              <a:t>www.leadersproject.org</a:t>
            </a:r>
            <a:r>
              <a:rPr lang="en-US" dirty="0" smtClean="0"/>
              <a:t> or</a:t>
            </a:r>
          </a:p>
          <a:p>
            <a:r>
              <a:rPr lang="en-US" dirty="0" smtClean="0">
                <a:hlinkClick r:id="rId3"/>
              </a:rPr>
              <a:t>www.doe.virginia.gov</a:t>
            </a:r>
            <a:r>
              <a:rPr lang="en-US" dirty="0" smtClean="0"/>
              <a:t> search (SLP)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SLAM 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2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029200" cy="3886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009900"/>
            <a:ext cx="4773870" cy="36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5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/>
              <a:t>Free online form </a:t>
            </a:r>
            <a:endParaRPr lang="en-US" sz="3600" dirty="0"/>
          </a:p>
          <a:p>
            <a:pPr>
              <a:lnSpc>
                <a:spcPct val="110000"/>
              </a:lnSpc>
            </a:pPr>
            <a:r>
              <a:rPr lang="en-US" sz="3600" dirty="0" smtClean="0"/>
              <a:t>Designed for use with SLAM cards and other stimuli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D</a:t>
            </a:r>
            <a:r>
              <a:rPr lang="en-US" sz="3600" dirty="0" smtClean="0"/>
              <a:t>ocument functioning, context and supports required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hlinkClick r:id="rId2"/>
              </a:rPr>
              <a:t>www.doe.virginia.gov</a:t>
            </a:r>
            <a:r>
              <a:rPr lang="en-US" sz="3600" dirty="0" smtClean="0"/>
              <a:t> search “SLP”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Analysis for Picture Prompted Stories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8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t="12019" r="26327" b="51715"/>
          <a:stretch/>
        </p:blipFill>
        <p:spPr bwMode="auto">
          <a:xfrm>
            <a:off x="22122" y="-7374"/>
            <a:ext cx="9121877" cy="4088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8" t="52673" r="26327" b="2267"/>
          <a:stretch/>
        </p:blipFill>
        <p:spPr bwMode="auto">
          <a:xfrm>
            <a:off x="-51619" y="1447800"/>
            <a:ext cx="9178413" cy="5110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091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11335" r="29082" b="66470"/>
          <a:stretch/>
        </p:blipFill>
        <p:spPr bwMode="auto">
          <a:xfrm>
            <a:off x="7374" y="0"/>
            <a:ext cx="9136626" cy="3371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72350" r="29082" b="3807"/>
          <a:stretch/>
        </p:blipFill>
        <p:spPr bwMode="auto">
          <a:xfrm>
            <a:off x="-4916" y="3464510"/>
            <a:ext cx="9144000" cy="3393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2435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Tools and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Pavelko</a:t>
            </a:r>
            <a:r>
              <a:rPr lang="en-US" dirty="0"/>
              <a:t>, S. L. &amp; Owens, R. E. (2017). </a:t>
            </a:r>
            <a:r>
              <a:rPr lang="en-US" u="sng" dirty="0">
                <a:hlinkClick r:id="rId2"/>
              </a:rPr>
              <a:t>Sampling Utterances and Grammatical Analysis Revised (SUGAR): New Normative Values for Language Sample Analysis Measures</a:t>
            </a:r>
            <a:r>
              <a:rPr lang="en-US" dirty="0"/>
              <a:t>. </a:t>
            </a:r>
            <a:r>
              <a:rPr lang="en-US" i="1" dirty="0"/>
              <a:t>Lang Speech Hear </a:t>
            </a:r>
            <a:r>
              <a:rPr lang="en-US" i="1" dirty="0" err="1"/>
              <a:t>Serv</a:t>
            </a:r>
            <a:r>
              <a:rPr lang="en-US" i="1" dirty="0"/>
              <a:t> </a:t>
            </a:r>
            <a:r>
              <a:rPr lang="en-US" i="1" dirty="0" err="1"/>
              <a:t>Sch</a:t>
            </a:r>
            <a:r>
              <a:rPr lang="en-US" dirty="0"/>
              <a:t>, 48(3), 197-215</a:t>
            </a:r>
          </a:p>
          <a:p>
            <a:pPr fontAlgn="base"/>
            <a:r>
              <a:rPr lang="en-US" dirty="0" smtClean="0"/>
              <a:t>Narratives and SUGAR : Free </a:t>
            </a:r>
            <a:r>
              <a:rPr lang="en-US" dirty="0"/>
              <a:t>video </a:t>
            </a:r>
            <a:r>
              <a:rPr lang="en-US" dirty="0" smtClean="0"/>
              <a:t>modules on Virginia SLP website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5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7780338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Eligibility for Special Education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87363" y="1709738"/>
            <a:ext cx="8112125" cy="4041775"/>
          </a:xfrm>
        </p:spPr>
        <p:txBody>
          <a:bodyPr>
            <a:normAutofit fontScale="92500" lnSpcReduction="20000"/>
          </a:bodyPr>
          <a:lstStyle/>
          <a:p>
            <a:pPr marL="457200" indent="-457200" eaLnBrk="1" hangingPunct="1">
              <a:lnSpc>
                <a:spcPct val="150000"/>
              </a:lnSpc>
            </a:pPr>
            <a:r>
              <a:rPr lang="en-US" dirty="0" smtClean="0"/>
              <a:t>Federal </a:t>
            </a:r>
            <a:r>
              <a:rPr lang="en-US" dirty="0"/>
              <a:t>D</a:t>
            </a:r>
            <a:r>
              <a:rPr lang="en-US" dirty="0" smtClean="0"/>
              <a:t>efinition of Eligibility for Special Education:</a:t>
            </a:r>
          </a:p>
          <a:p>
            <a:pPr marL="838200" lvl="1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The student has an impairment</a:t>
            </a:r>
          </a:p>
          <a:p>
            <a:pPr marL="838200" lvl="1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There is an adverse educational impact</a:t>
            </a:r>
          </a:p>
          <a:p>
            <a:pPr marL="838200" lvl="1" indent="-381000" eaLnBrk="1" hangingPunct="1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There is a need for specially designed instruction</a:t>
            </a:r>
          </a:p>
          <a:p>
            <a:pPr marL="838200" lvl="1" indent="-381000" eaLnBrk="1" hangingPunct="1">
              <a:lnSpc>
                <a:spcPct val="15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629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u="sng" dirty="0">
                <a:hlinkClick r:id="rId2" tooltip="Powell, T. W., &amp; Miccio, A. W. (1996). Stimulability: A useful clinical tool. Journal of Communication Disorders, 29, 237-253."/>
              </a:rPr>
              <a:t>Powell, T. W., &amp; </a:t>
            </a:r>
            <a:r>
              <a:rPr lang="en-US" u="sng" dirty="0" err="1">
                <a:hlinkClick r:id="rId2" tooltip="Powell, T. W., &amp; Miccio, A. W. (1996). Stimulability: A useful clinical tool. Journal of Communication Disorders, 29, 237-253."/>
              </a:rPr>
              <a:t>Miccio</a:t>
            </a:r>
            <a:r>
              <a:rPr lang="en-US" u="sng" dirty="0">
                <a:hlinkClick r:id="rId2" tooltip="Powell, T. W., &amp; Miccio, A. W. (1996). Stimulability: A useful clinical tool. Journal of Communication Disorders, 29, 237-253."/>
              </a:rPr>
              <a:t>, A. W.</a:t>
            </a:r>
            <a:r>
              <a:rPr lang="en-US" dirty="0"/>
              <a:t> (1996). </a:t>
            </a:r>
            <a:r>
              <a:rPr lang="en-US" dirty="0" err="1"/>
              <a:t>Stimulability</a:t>
            </a:r>
            <a:r>
              <a:rPr lang="en-US" dirty="0"/>
              <a:t>: A useful clinical tool. </a:t>
            </a:r>
            <a:r>
              <a:rPr lang="en-US" i="1" dirty="0"/>
              <a:t>Journal of Communication Disorders, 29</a:t>
            </a:r>
            <a:r>
              <a:rPr lang="en-US" dirty="0"/>
              <a:t>, 237-253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err="1" smtClean="0"/>
              <a:t>Miccio</a:t>
            </a:r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robe and cards</a:t>
            </a:r>
          </a:p>
          <a:p>
            <a:pPr fontAlgn="base"/>
            <a:r>
              <a:rPr lang="en-US" dirty="0" smtClean="0"/>
              <a:t>ASHA Practice Portal links and resources</a:t>
            </a:r>
          </a:p>
          <a:p>
            <a:pPr lvl="1"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0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Assessment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Dynamic Assessment tools include: </a:t>
            </a:r>
          </a:p>
          <a:p>
            <a:pPr lvl="1" fontAlgn="base"/>
            <a:r>
              <a:rPr lang="en-US" dirty="0" smtClean="0">
                <a:hlinkClick r:id="rId2"/>
              </a:rPr>
              <a:t>www.languagedynamicsgroup.com</a:t>
            </a:r>
            <a:r>
              <a:rPr lang="en-US" dirty="0" smtClean="0"/>
              <a:t> Story </a:t>
            </a:r>
            <a:r>
              <a:rPr lang="en-US" dirty="0"/>
              <a:t>Champs and PEARL </a:t>
            </a:r>
            <a:r>
              <a:rPr lang="en-US" dirty="0" smtClean="0"/>
              <a:t>products</a:t>
            </a:r>
          </a:p>
          <a:p>
            <a:pPr lvl="1" fontAlgn="base"/>
            <a:r>
              <a:rPr lang="en-US" dirty="0" err="1" smtClean="0"/>
              <a:t>Bilinguistics</a:t>
            </a:r>
            <a:r>
              <a:rPr lang="en-US" dirty="0" smtClean="0"/>
              <a:t> Dynamic Assessment Protocol (PDF online)</a:t>
            </a:r>
          </a:p>
          <a:p>
            <a:pPr lvl="1" fontAlgn="base"/>
            <a:r>
              <a:rPr lang="en-US" dirty="0" smtClean="0"/>
              <a:t>ASHA Practice Portal resources</a:t>
            </a:r>
          </a:p>
          <a:p>
            <a:pPr lvl="1"/>
            <a:r>
              <a:rPr lang="en-US" dirty="0" err="1"/>
              <a:t>Gutieérrez-Clellen</a:t>
            </a:r>
            <a:r>
              <a:rPr lang="en-US" dirty="0"/>
              <a:t>, V. F. &amp; </a:t>
            </a:r>
            <a:r>
              <a:rPr lang="en-US" dirty="0" err="1"/>
              <a:t>Penña</a:t>
            </a:r>
            <a:r>
              <a:rPr lang="en-US" dirty="0"/>
              <a:t>, E. (2001). </a:t>
            </a:r>
            <a:r>
              <a:rPr lang="en-US" u="sng" dirty="0">
                <a:hlinkClick r:id="rId3"/>
              </a:rPr>
              <a:t>Dynamic Assessment of Diverse Children A Tutorial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Petersen et.al. </a:t>
            </a:r>
            <a:r>
              <a:rPr lang="en-US" dirty="0"/>
              <a:t>(2017). </a:t>
            </a:r>
            <a:r>
              <a:rPr lang="en-US" dirty="0">
                <a:hlinkClick r:id="rId4"/>
              </a:rPr>
              <a:t>Dynamic Assessment of Narratives: </a:t>
            </a:r>
            <a:r>
              <a:rPr lang="en-US" u="sng" dirty="0">
                <a:hlinkClick r:id="rId4"/>
              </a:rPr>
              <a:t>Efficient, Accurate Identification of Language Impairment in Bilingual Students</a:t>
            </a:r>
            <a:r>
              <a:rPr lang="en-US" dirty="0">
                <a:hlinkClick r:id="rId4"/>
              </a:rPr>
              <a:t>. </a:t>
            </a:r>
            <a:endParaRPr lang="en-US" dirty="0" smtClean="0"/>
          </a:p>
          <a:p>
            <a:pPr lvl="1" fontAlgn="base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611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2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Are used during classroom discussions</a:t>
            </a:r>
          </a:p>
          <a:p>
            <a:pPr marL="365760" indent="-256032">
              <a:defRPr/>
            </a:pPr>
            <a:r>
              <a:rPr lang="en-US" sz="2800" dirty="0" smtClean="0"/>
              <a:t>Are critical to understanding academic texts</a:t>
            </a:r>
          </a:p>
          <a:p>
            <a:pPr marL="365760" indent="-256032">
              <a:defRPr/>
            </a:pPr>
            <a:r>
              <a:rPr lang="en-US" sz="2800" dirty="0" smtClean="0"/>
              <a:t>Require deliberate effort to learn when not present in home language environment</a:t>
            </a:r>
          </a:p>
          <a:p>
            <a:pPr marL="365760" indent="-256032">
              <a:defRPr/>
            </a:pPr>
            <a:r>
              <a:rPr lang="en-US" sz="2800" dirty="0"/>
              <a:t>L</a:t>
            </a:r>
            <a:r>
              <a:rPr lang="en-US" sz="2800" dirty="0" smtClean="0"/>
              <a:t>ikely to appear in written texts than in speech</a:t>
            </a:r>
          </a:p>
          <a:p>
            <a:pPr marL="365760" indent="-256032">
              <a:defRPr/>
            </a:pPr>
            <a:r>
              <a:rPr lang="en-US" sz="2800" dirty="0" smtClean="0"/>
              <a:t>Are rarely </a:t>
            </a:r>
            <a:r>
              <a:rPr lang="en-US" sz="2800" dirty="0" err="1" smtClean="0"/>
              <a:t>scaffolded</a:t>
            </a:r>
            <a:r>
              <a:rPr lang="en-US" sz="2800" dirty="0" smtClean="0"/>
              <a:t> by authors or teachers (contrast to tier 3 words)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9067800" cy="655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256260"/>
              </p:ext>
            </p:extLst>
          </p:nvPr>
        </p:nvGraphicFramePr>
        <p:xfrm>
          <a:off x="228600" y="609601"/>
          <a:ext cx="8839200" cy="592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46400"/>
                <a:gridCol w="2946400"/>
                <a:gridCol w="2946400"/>
              </a:tblGrid>
              <a:tr h="113801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Grade</a:t>
                      </a:r>
                      <a:r>
                        <a:rPr lang="en-US" sz="3200" baseline="0" dirty="0" smtClean="0"/>
                        <a:t> 3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Grade 7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Grade 12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79034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Event </a:t>
                      </a:r>
                    </a:p>
                    <a:p>
                      <a:r>
                        <a:rPr lang="en-US" sz="3200" dirty="0" smtClean="0"/>
                        <a:t>Examine Example Experience </a:t>
                      </a:r>
                    </a:p>
                    <a:p>
                      <a:r>
                        <a:rPr lang="en-US" sz="3200" dirty="0" smtClean="0"/>
                        <a:t>Fatal </a:t>
                      </a:r>
                    </a:p>
                    <a:p>
                      <a:r>
                        <a:rPr lang="en-US" sz="3200" dirty="0" smtClean="0"/>
                        <a:t>Flexible </a:t>
                      </a:r>
                    </a:p>
                    <a:p>
                      <a:r>
                        <a:rPr lang="en-US" sz="3200" dirty="0" smtClean="0"/>
                        <a:t>Furious Gathered </a:t>
                      </a:r>
                    </a:p>
                    <a:p>
                      <a:r>
                        <a:rPr lang="en-US" sz="3200" dirty="0" smtClean="0"/>
                        <a:t>Gist  </a:t>
                      </a:r>
                      <a:endParaRPr lang="en-US" sz="320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Abdicate Abrasive Abruptly Acknowledge Acquire </a:t>
                      </a:r>
                    </a:p>
                    <a:p>
                      <a:r>
                        <a:rPr lang="en-US" sz="3200" dirty="0" smtClean="0"/>
                        <a:t>Addict </a:t>
                      </a:r>
                    </a:p>
                    <a:p>
                      <a:r>
                        <a:rPr lang="en-US" sz="3200" dirty="0" smtClean="0"/>
                        <a:t>Adequate Admonish Affiliation  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Superficial Superfluous Suppress Surreptitious Tactful Tenacious Transient Venerable Vindicate</a:t>
                      </a:r>
                      <a:endParaRPr lang="en-US" sz="32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" y="609600"/>
            <a:ext cx="2971800" cy="1143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Grade Level?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157397" y="609600"/>
            <a:ext cx="2971800" cy="1143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Grade Level?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6155356" y="609600"/>
            <a:ext cx="2912444" cy="1143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Grade Level?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590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Impact of Poverty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u="sng" dirty="0" smtClean="0">
                <a:hlinkClick r:id="rId2"/>
              </a:rPr>
              <a:t>Increasing </a:t>
            </a:r>
            <a:r>
              <a:rPr lang="en-US" u="sng" dirty="0">
                <a:hlinkClick r:id="rId2"/>
              </a:rPr>
              <a:t>Oral And Literate Language Skills Of Children In Poverty</a:t>
            </a:r>
            <a:r>
              <a:rPr lang="en-US" dirty="0"/>
              <a:t> (</a:t>
            </a:r>
            <a:r>
              <a:rPr lang="en-US" dirty="0" smtClean="0"/>
              <a:t>DVD</a:t>
            </a:r>
            <a:r>
              <a:rPr lang="en-US" dirty="0"/>
              <a:t> </a:t>
            </a:r>
            <a:r>
              <a:rPr lang="en-US" dirty="0" smtClean="0"/>
              <a:t>from ASHA</a:t>
            </a:r>
            <a:r>
              <a:rPr lang="en-US" dirty="0"/>
              <a:t>)</a:t>
            </a:r>
          </a:p>
          <a:p>
            <a:pPr lvl="0"/>
            <a:r>
              <a:rPr lang="en-US" u="sng" dirty="0">
                <a:hlinkClick r:id="rId3"/>
              </a:rPr>
              <a:t>Teaching with Poverty in Mind: What Being Poor Does to Kids' Brains and What Schools Can Do About It</a:t>
            </a:r>
            <a:r>
              <a:rPr lang="en-US" dirty="0"/>
              <a:t> by </a:t>
            </a:r>
            <a:r>
              <a:rPr lang="en-US" dirty="0" smtClean="0"/>
              <a:t>Eric Jensen</a:t>
            </a:r>
          </a:p>
          <a:p>
            <a:pPr lvl="0"/>
            <a:r>
              <a:rPr lang="en-US" dirty="0" smtClean="0"/>
              <a:t>Beginning with Babble (Free app for caregivers to </a:t>
            </a:r>
            <a:r>
              <a:rPr lang="en-US" dirty="0"/>
              <a:t>stimulate language) </a:t>
            </a:r>
            <a:r>
              <a:rPr lang="en-US" dirty="0" smtClean="0">
                <a:hlinkClick r:id="rId4"/>
              </a:rPr>
              <a:t>www.leapempowers.org</a:t>
            </a:r>
            <a:endParaRPr lang="en-US" dirty="0" smtClean="0"/>
          </a:p>
          <a:p>
            <a:pPr lvl="0"/>
            <a:endParaRPr lang="en-US" dirty="0" smtClean="0"/>
          </a:p>
          <a:p>
            <a:pPr marL="11430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2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Variation and Dialect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>
            <a:normAutofit fontScale="92500"/>
          </a:bodyPr>
          <a:lstStyle/>
          <a:p>
            <a:pPr lvl="0"/>
            <a:r>
              <a:rPr lang="en-US" u="sng" dirty="0">
                <a:hlinkClick r:id="rId2"/>
              </a:rPr>
              <a:t>Understanding English Language Variation in U.S. Schools</a:t>
            </a:r>
            <a:r>
              <a:rPr lang="en-US" dirty="0"/>
              <a:t> and other work in language variation and dialect by </a:t>
            </a:r>
            <a:r>
              <a:rPr lang="en-US" u="sng" dirty="0">
                <a:hlinkClick r:id="rId3"/>
              </a:rPr>
              <a:t>Ann Charity </a:t>
            </a:r>
            <a:r>
              <a:rPr lang="en-US" u="sng" dirty="0" smtClean="0">
                <a:hlinkClick r:id="rId3"/>
              </a:rPr>
              <a:t>Hudley</a:t>
            </a:r>
            <a:endParaRPr lang="en-US" u="sng" dirty="0" smtClean="0"/>
          </a:p>
          <a:p>
            <a:pPr lvl="0"/>
            <a:r>
              <a:rPr lang="en-US" dirty="0" err="1"/>
              <a:t>Oetting</a:t>
            </a:r>
            <a:r>
              <a:rPr lang="en-US" dirty="0"/>
              <a:t>, J. B., Gregory, K. D., &amp; </a:t>
            </a:r>
            <a:r>
              <a:rPr lang="en-US" dirty="0" err="1"/>
              <a:t>Rivière</a:t>
            </a:r>
            <a:r>
              <a:rPr lang="en-US" dirty="0"/>
              <a:t>, A. M. (2016). </a:t>
            </a:r>
            <a:r>
              <a:rPr lang="en-US" dirty="0">
                <a:hlinkClick r:id="rId4"/>
              </a:rPr>
              <a:t>Changing How Speech-Language Pathologists Think and Talk About Dialect Variation</a:t>
            </a:r>
            <a:r>
              <a:rPr lang="en-US" dirty="0"/>
              <a:t>. </a:t>
            </a:r>
            <a:r>
              <a:rPr lang="en-US" i="1" dirty="0" err="1"/>
              <a:t>Perspect</a:t>
            </a:r>
            <a:r>
              <a:rPr lang="en-US" i="1" dirty="0"/>
              <a:t> ASHA SIGs, 1</a:t>
            </a:r>
            <a:r>
              <a:rPr lang="en-US" dirty="0"/>
              <a:t> (SIG 16), 28–37.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45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r>
              <a:rPr lang="en-US" dirty="0"/>
              <a:t>Language Sample Analysis </a:t>
            </a:r>
            <a:r>
              <a:rPr lang="en-US" sz="3600" dirty="0"/>
              <a:t>(LSA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Pavelko</a:t>
            </a:r>
            <a:r>
              <a:rPr lang="en-US" dirty="0"/>
              <a:t>, S. L. &amp; Owens, R. E. (2017). </a:t>
            </a:r>
            <a:r>
              <a:rPr lang="en-US" u="sng" dirty="0">
                <a:hlinkClick r:id="rId2"/>
              </a:rPr>
              <a:t>Sampling Utterances and Grammatical Analysis Revised (SUGAR): New Normative Values for Language Sample Analysis Measures</a:t>
            </a:r>
            <a:r>
              <a:rPr lang="en-US" dirty="0"/>
              <a:t>. </a:t>
            </a:r>
            <a:r>
              <a:rPr lang="en-US" i="1" dirty="0"/>
              <a:t>Lang Speech Hear </a:t>
            </a:r>
            <a:r>
              <a:rPr lang="en-US" i="1" dirty="0" err="1"/>
              <a:t>Serv</a:t>
            </a:r>
            <a:r>
              <a:rPr lang="en-US" i="1" dirty="0"/>
              <a:t> </a:t>
            </a:r>
            <a:r>
              <a:rPr lang="en-US" i="1" dirty="0" err="1"/>
              <a:t>Sch</a:t>
            </a:r>
            <a:r>
              <a:rPr lang="en-US" dirty="0"/>
              <a:t>, 48(3), 197-215</a:t>
            </a:r>
          </a:p>
          <a:p>
            <a:pPr lvl="0"/>
            <a:r>
              <a:rPr lang="en-US" dirty="0" err="1"/>
              <a:t>Nippold</a:t>
            </a:r>
            <a:r>
              <a:rPr lang="en-US" dirty="0"/>
              <a:t>, M. A., </a:t>
            </a:r>
            <a:r>
              <a:rPr lang="en-US" dirty="0" err="1"/>
              <a:t>Vigeland</a:t>
            </a:r>
            <a:r>
              <a:rPr lang="en-US" dirty="0"/>
              <a:t>, L. M., Frantz-</a:t>
            </a:r>
            <a:r>
              <a:rPr lang="en-US" dirty="0" err="1"/>
              <a:t>Kaspar</a:t>
            </a:r>
            <a:r>
              <a:rPr lang="en-US" dirty="0"/>
              <a:t>, M. W., &amp; Ward-</a:t>
            </a:r>
            <a:r>
              <a:rPr lang="en-US" dirty="0" err="1"/>
              <a:t>Lonergan</a:t>
            </a:r>
            <a:r>
              <a:rPr lang="en-US" dirty="0"/>
              <a:t>, J. M. (2017). </a:t>
            </a:r>
            <a:r>
              <a:rPr lang="en-US" u="sng" dirty="0">
                <a:hlinkClick r:id="rId3"/>
              </a:rPr>
              <a:t>Language Sampling With Adolescents: Building a Normative Database With Fables</a:t>
            </a:r>
            <a:r>
              <a:rPr lang="en-US" dirty="0"/>
              <a:t>. </a:t>
            </a:r>
            <a:r>
              <a:rPr lang="en-US" i="1" dirty="0"/>
              <a:t>Am J Speech Lang </a:t>
            </a:r>
            <a:r>
              <a:rPr lang="en-US" i="1" dirty="0" err="1"/>
              <a:t>Pathol</a:t>
            </a:r>
            <a:r>
              <a:rPr lang="en-US" dirty="0"/>
              <a:t>, 26(3), 908-920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8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</a:t>
            </a:r>
            <a:r>
              <a:rPr lang="en-US" dirty="0" smtClean="0"/>
              <a:t>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err="1" smtClean="0"/>
              <a:t>Gutieérrez-Clellen</a:t>
            </a:r>
            <a:r>
              <a:rPr lang="en-US" dirty="0"/>
              <a:t>, V. F. &amp; </a:t>
            </a:r>
            <a:r>
              <a:rPr lang="en-US" dirty="0" err="1"/>
              <a:t>Penña</a:t>
            </a:r>
            <a:r>
              <a:rPr lang="en-US" dirty="0"/>
              <a:t>, E. (2001). </a:t>
            </a:r>
            <a:r>
              <a:rPr lang="en-US" u="sng" dirty="0">
                <a:hlinkClick r:id="rId2"/>
              </a:rPr>
              <a:t>Dynamic Assessment of Diverse Children A Tutorial</a:t>
            </a:r>
            <a:r>
              <a:rPr lang="en-US" dirty="0"/>
              <a:t>. Lang Speech Hear </a:t>
            </a:r>
            <a:r>
              <a:rPr lang="en-US" dirty="0" err="1"/>
              <a:t>Serv</a:t>
            </a:r>
            <a:r>
              <a:rPr lang="en-US" dirty="0"/>
              <a:t> </a:t>
            </a:r>
            <a:r>
              <a:rPr lang="en-US" dirty="0" err="1"/>
              <a:t>Sch</a:t>
            </a:r>
            <a:r>
              <a:rPr lang="en-US" dirty="0"/>
              <a:t>, 32(4), 212-224 </a:t>
            </a:r>
          </a:p>
          <a:p>
            <a:pPr lvl="0"/>
            <a:r>
              <a:rPr lang="en-US" dirty="0"/>
              <a:t>Petersen, D. B., </a:t>
            </a:r>
            <a:r>
              <a:rPr lang="en-US" dirty="0" err="1"/>
              <a:t>Chanthongthip</a:t>
            </a:r>
            <a:r>
              <a:rPr lang="en-US" dirty="0"/>
              <a:t>, H., </a:t>
            </a:r>
            <a:r>
              <a:rPr lang="en-US" dirty="0" err="1"/>
              <a:t>Ukrainetz</a:t>
            </a:r>
            <a:r>
              <a:rPr lang="en-US" dirty="0"/>
              <a:t>, T. A., Spencer, T. D., &amp; Steeve, R. W. (2017). Dynamic Assessment of Narratives: </a:t>
            </a:r>
            <a:r>
              <a:rPr lang="en-US" u="sng" dirty="0">
                <a:hlinkClick r:id="rId3"/>
              </a:rPr>
              <a:t>Efficient, Accurate Identification of Language Impairment in Bilingual Students</a:t>
            </a:r>
            <a:r>
              <a:rPr lang="en-US" dirty="0"/>
              <a:t>. </a:t>
            </a:r>
            <a:r>
              <a:rPr lang="en-US" i="1" dirty="0"/>
              <a:t>J Speech Lang Hear Res</a:t>
            </a:r>
            <a:r>
              <a:rPr lang="en-US" dirty="0"/>
              <a:t>, 60(4), 983-998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0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0"/>
            <a:ext cx="8382000" cy="1504335"/>
          </a:xfrm>
        </p:spPr>
        <p:txBody>
          <a:bodyPr/>
          <a:lstStyle/>
          <a:p>
            <a:r>
              <a:rPr lang="en-US" sz="3200" dirty="0" smtClean="0"/>
              <a:t>Dialogue </a:t>
            </a:r>
            <a:r>
              <a:rPr lang="en-US" sz="3200" dirty="0"/>
              <a:t>with others about tools or techniques </a:t>
            </a:r>
            <a:r>
              <a:rPr lang="en-US" sz="3200" dirty="0" smtClean="0"/>
              <a:t>you use to </a:t>
            </a:r>
            <a:r>
              <a:rPr lang="en-US" sz="3200" dirty="0"/>
              <a:t>analyze and document educational </a:t>
            </a:r>
            <a:r>
              <a:rPr lang="en-US" sz="3200" dirty="0" smtClean="0"/>
              <a:t>impact.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4" y="381000"/>
            <a:ext cx="7415212" cy="4943475"/>
          </a:xfrm>
        </p:spPr>
      </p:pic>
    </p:spTree>
    <p:extLst>
      <p:ext uri="{BB962C8B-B14F-4D97-AF65-F5344CB8AC3E}">
        <p14:creationId xmlns:p14="http://schemas.microsoft.com/office/powerpoint/2010/main" val="1244253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1143000"/>
          </a:xfrm>
        </p:spPr>
        <p:txBody>
          <a:bodyPr/>
          <a:lstStyle/>
          <a:p>
            <a:r>
              <a:rPr lang="en-US" dirty="0" smtClean="0"/>
              <a:t>Access Online Tools and Resources to Strengthen Evaluation Practices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38400"/>
            <a:ext cx="76200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Utilize evidence-based resources that focus on more than just clinical identification</a:t>
            </a:r>
          </a:p>
          <a:p>
            <a:r>
              <a:rPr lang="en-US" dirty="0" smtClean="0"/>
              <a:t>Document performance in the context of the school environment</a:t>
            </a:r>
          </a:p>
          <a:p>
            <a:r>
              <a:rPr lang="en-US" dirty="0" smtClean="0"/>
              <a:t>Ensure compliance with any state education agency (e.g., SEA, DOE, DPI) or local education agency (e.g. LEA, district, division)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88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Suspicion of a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There must be a suspicion of a disability</a:t>
            </a:r>
          </a:p>
          <a:p>
            <a:r>
              <a:rPr lang="en-US" sz="3600" dirty="0" smtClean="0"/>
              <a:t>All requirements and regulations apply for SLI only referrals</a:t>
            </a:r>
          </a:p>
          <a:p>
            <a:r>
              <a:rPr lang="en-US" sz="3600" dirty="0" smtClean="0"/>
              <a:t>This is NOT diet special education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709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524000"/>
            <a:ext cx="7880327" cy="3048000"/>
          </a:xfrm>
        </p:spPr>
        <p:txBody>
          <a:bodyPr/>
          <a:lstStyle/>
          <a:p>
            <a:r>
              <a:rPr lang="en-US" sz="4800" cap="none" dirty="0" smtClean="0"/>
              <a:t>Assessing Educational Impact and Need For Specially Designed Instruction</a:t>
            </a:r>
            <a:endParaRPr lang="en-US" sz="48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810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Evaluation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Specifically </a:t>
            </a:r>
            <a:r>
              <a:rPr lang="en-US" dirty="0"/>
              <a:t>document </a:t>
            </a:r>
            <a:r>
              <a:rPr lang="en-US" dirty="0" smtClean="0"/>
              <a:t>with the team or in your report:</a:t>
            </a:r>
          </a:p>
          <a:p>
            <a:pPr lvl="1" fontAlgn="base"/>
            <a:r>
              <a:rPr lang="en-US" dirty="0" smtClean="0"/>
              <a:t>Educational Impact</a:t>
            </a:r>
          </a:p>
          <a:p>
            <a:pPr lvl="1" fontAlgn="base"/>
            <a:r>
              <a:rPr lang="en-US" dirty="0" smtClean="0"/>
              <a:t>Need For Specially Designed Instruction</a:t>
            </a:r>
          </a:p>
          <a:p>
            <a:pPr fontAlgn="base"/>
            <a:r>
              <a:rPr lang="en-US" dirty="0"/>
              <a:t>Don’t rely only on tests</a:t>
            </a:r>
          </a:p>
          <a:p>
            <a:pPr lvl="1" fontAlgn="base"/>
            <a:r>
              <a:rPr lang="en-US" dirty="0"/>
              <a:t>Risk of bias</a:t>
            </a:r>
          </a:p>
          <a:p>
            <a:pPr lvl="1" fontAlgn="base"/>
            <a:r>
              <a:rPr lang="en-US" dirty="0"/>
              <a:t>Poor diagnostic accuracy </a:t>
            </a:r>
          </a:p>
          <a:p>
            <a:pPr lvl="1" fontAlgn="base"/>
            <a:r>
              <a:rPr lang="en-US" dirty="0"/>
              <a:t>Not educationally relevant</a:t>
            </a:r>
          </a:p>
          <a:p>
            <a:pPr marL="114300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176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924800" cy="1143000"/>
          </a:xfrm>
        </p:spPr>
        <p:txBody>
          <a:bodyPr/>
          <a:lstStyle/>
          <a:p>
            <a:r>
              <a:rPr lang="en-US" dirty="0" smtClean="0"/>
              <a:t>Critical Questions for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dirty="0" smtClean="0"/>
              <a:t>You </a:t>
            </a:r>
            <a:r>
              <a:rPr lang="en-US" dirty="0"/>
              <a:t>should be able to ask </a:t>
            </a:r>
            <a:r>
              <a:rPr lang="en-US" dirty="0" smtClean="0"/>
              <a:t>teachers</a:t>
            </a:r>
          </a:p>
          <a:p>
            <a:pPr lvl="1" fontAlgn="base"/>
            <a:r>
              <a:rPr lang="en-US" dirty="0" smtClean="0"/>
              <a:t>Why </a:t>
            </a:r>
            <a:r>
              <a:rPr lang="en-US" dirty="0"/>
              <a:t>does </a:t>
            </a:r>
            <a:r>
              <a:rPr lang="en-US" dirty="0" smtClean="0"/>
              <a:t>_(name)_ need/receive </a:t>
            </a:r>
            <a:r>
              <a:rPr lang="en-US" dirty="0"/>
              <a:t>services?  </a:t>
            </a:r>
            <a:endParaRPr lang="en-US" dirty="0" smtClean="0"/>
          </a:p>
          <a:p>
            <a:pPr lvl="1" fontAlgn="base"/>
            <a:r>
              <a:rPr lang="en-US" dirty="0" smtClean="0"/>
              <a:t>What impacts _(name)_ </a:t>
            </a:r>
            <a:r>
              <a:rPr lang="en-US" dirty="0"/>
              <a:t>in the classroom? </a:t>
            </a:r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If teachers </a:t>
            </a:r>
            <a:r>
              <a:rPr lang="en-US" dirty="0"/>
              <a:t>can’t </a:t>
            </a:r>
            <a:r>
              <a:rPr lang="en-US" dirty="0" smtClean="0"/>
              <a:t>provide answers and data, </a:t>
            </a:r>
            <a:r>
              <a:rPr lang="en-US" dirty="0"/>
              <a:t>there is little evidence of educational </a:t>
            </a:r>
            <a:r>
              <a:rPr lang="en-US" dirty="0" smtClean="0"/>
              <a:t>impact or need for specially designed instruction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061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Part of </a:t>
            </a:r>
            <a:r>
              <a:rPr lang="en-US" dirty="0"/>
              <a:t>t</a:t>
            </a:r>
            <a:r>
              <a:rPr lang="en-US" dirty="0" smtClean="0"/>
              <a:t>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 requires teams to determine eligibility</a:t>
            </a:r>
          </a:p>
          <a:p>
            <a:r>
              <a:rPr lang="en-US" dirty="0" smtClean="0"/>
              <a:t>Request data and involve others for better decisions</a:t>
            </a:r>
          </a:p>
          <a:p>
            <a:r>
              <a:rPr lang="en-US" dirty="0" smtClean="0"/>
              <a:t>SLP only determinations are at risk for:</a:t>
            </a:r>
          </a:p>
          <a:p>
            <a:pPr lvl="1"/>
            <a:r>
              <a:rPr lang="en-US" dirty="0" smtClean="0"/>
              <a:t>Compliance Issues</a:t>
            </a:r>
          </a:p>
          <a:p>
            <a:pPr lvl="1"/>
            <a:r>
              <a:rPr lang="en-US" dirty="0" err="1" smtClean="0"/>
              <a:t>Overidentification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Civil Rights Violations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565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Thank you </a:t>
            </a:r>
            <a:br>
              <a:rPr lang="en-US" sz="6000" dirty="0" smtClean="0"/>
            </a:br>
            <a:r>
              <a:rPr lang="en-US" sz="6000" dirty="0" smtClean="0"/>
              <a:t>for </a:t>
            </a:r>
            <a:br>
              <a:rPr lang="en-US" sz="6000" dirty="0" smtClean="0"/>
            </a:br>
            <a:r>
              <a:rPr lang="en-US" sz="6000" dirty="0" smtClean="0"/>
              <a:t>joining us Today!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Adverse Educational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Impact is on student – not family or teacher</a:t>
            </a:r>
          </a:p>
          <a:p>
            <a:r>
              <a:rPr lang="en-US" sz="2800" dirty="0" smtClean="0"/>
              <a:t>Academic</a:t>
            </a:r>
          </a:p>
          <a:p>
            <a:pPr lvl="1"/>
            <a:r>
              <a:rPr lang="en-US" sz="2800" dirty="0" smtClean="0"/>
              <a:t>Grades</a:t>
            </a:r>
          </a:p>
          <a:p>
            <a:pPr lvl="1"/>
            <a:r>
              <a:rPr lang="en-US" sz="2800" dirty="0" smtClean="0"/>
              <a:t>Difficulty with school work</a:t>
            </a:r>
          </a:p>
          <a:p>
            <a:r>
              <a:rPr lang="en-US" sz="2800" dirty="0" smtClean="0"/>
              <a:t>Functional/ Social/ Emotional/ Behavioral</a:t>
            </a:r>
          </a:p>
          <a:p>
            <a:pPr lvl="1"/>
            <a:r>
              <a:rPr lang="en-US" sz="2800" dirty="0" smtClean="0"/>
              <a:t>Ability to interact in school setting is impacted</a:t>
            </a:r>
          </a:p>
          <a:p>
            <a:pPr lvl="1"/>
            <a:r>
              <a:rPr lang="en-US" sz="2800" dirty="0" smtClean="0"/>
              <a:t>Emotional state impacts ability to participate</a:t>
            </a:r>
          </a:p>
          <a:p>
            <a:pPr lvl="1"/>
            <a:r>
              <a:rPr lang="en-US" sz="2800" dirty="0" smtClean="0"/>
              <a:t>Behaviors impact ability to participate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332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Documenting Adverse Educational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must be data to support this question</a:t>
            </a:r>
          </a:p>
          <a:p>
            <a:pPr lvl="1"/>
            <a:r>
              <a:rPr lang="en-US" dirty="0" smtClean="0"/>
              <a:t>What data sources does the team consider?</a:t>
            </a:r>
          </a:p>
          <a:p>
            <a:pPr lvl="1"/>
            <a:r>
              <a:rPr lang="en-US" dirty="0" smtClean="0"/>
              <a:t>What threshold is sufficient to say there is an impact?</a:t>
            </a:r>
          </a:p>
          <a:p>
            <a:pPr lvl="1"/>
            <a:r>
              <a:rPr lang="en-US" dirty="0" smtClean="0"/>
              <a:t>If observation, how is this documented and is there a local standard or threshold?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39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6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DC9E1F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616</TotalTime>
  <Words>2422</Words>
  <Application>Microsoft Macintosh PowerPoint</Application>
  <PresentationFormat>On-screen Show (4:3)</PresentationFormat>
  <Paragraphs>361</Paragraphs>
  <Slides>74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Adjacency</vt:lpstr>
      <vt:lpstr>And the Award Goes To... School SLPs for Their Work on Assessing Educational Impact</vt:lpstr>
      <vt:lpstr>Disclosures</vt:lpstr>
      <vt:lpstr>What Are Your Goals for Evaluation?</vt:lpstr>
      <vt:lpstr>Eligibility For Special Education Differs From  Clinical Identification</vt:lpstr>
      <vt:lpstr>Decision Making Differences</vt:lpstr>
      <vt:lpstr>Eligibility for Special Education</vt:lpstr>
      <vt:lpstr>Suspicion of a Disability</vt:lpstr>
      <vt:lpstr>Adverse Educational Impact</vt:lpstr>
      <vt:lpstr>Documenting Adverse Educational Impact</vt:lpstr>
      <vt:lpstr>What is Specially Designed Instruction?</vt:lpstr>
      <vt:lpstr>Documenting Specially Designed Instruction</vt:lpstr>
      <vt:lpstr>PowerPoint Presentation</vt:lpstr>
      <vt:lpstr>Why Is This Important?</vt:lpstr>
      <vt:lpstr>PowerPoint Presentation</vt:lpstr>
      <vt:lpstr>Civil Rights and Discrimination</vt:lpstr>
      <vt:lpstr>A Resource</vt:lpstr>
      <vt:lpstr>Educational Identification Under IDEA</vt:lpstr>
      <vt:lpstr>How To Assess For And Document Educational Impact And Need For Specially Designed Instruction</vt:lpstr>
      <vt:lpstr>Documenting Educational Impact and Need for Specially Designed Instruction</vt:lpstr>
      <vt:lpstr>PowerPoint Presentation</vt:lpstr>
      <vt:lpstr>PowerPoint Presentation</vt:lpstr>
      <vt:lpstr>PowerPoint Presentation</vt:lpstr>
      <vt:lpstr>School Based Observation</vt:lpstr>
      <vt:lpstr>PowerPoint Presentation</vt:lpstr>
      <vt:lpstr>School Based Measurement</vt:lpstr>
      <vt:lpstr>Who brings this data to the table? </vt:lpstr>
      <vt:lpstr>PowerPoint Presentation</vt:lpstr>
      <vt:lpstr>SLP Measurement</vt:lpstr>
      <vt:lpstr>Research on Tests</vt:lpstr>
      <vt:lpstr>PowerPoint Presentation</vt:lpstr>
      <vt:lpstr>Bias and the Impact of Poverty</vt:lpstr>
      <vt:lpstr>Cultural and Linguistic  Classification of Tests</vt:lpstr>
      <vt:lpstr>What Testing Doesn’t Do</vt:lpstr>
      <vt:lpstr>Are You Reporting Confidence Intervals?</vt:lpstr>
      <vt:lpstr>Sample Language</vt:lpstr>
      <vt:lpstr>PowerPoint Presentation</vt:lpstr>
      <vt:lpstr>SLP Probes</vt:lpstr>
      <vt:lpstr>SLP Probes for Language</vt:lpstr>
      <vt:lpstr>SLP Probes: Historical and Functional Information</vt:lpstr>
      <vt:lpstr>SLP Observation</vt:lpstr>
      <vt:lpstr>Assessing for Educational Impact and Need for Specially Designed Instruction</vt:lpstr>
      <vt:lpstr>Case Studies: The Importance of Documenting Educational Impact and Need for Specially Designed Instruction</vt:lpstr>
      <vt:lpstr>A Language Case from Ohio</vt:lpstr>
      <vt:lpstr>A Language Case from Ohio</vt:lpstr>
      <vt:lpstr>Articulation Example</vt:lpstr>
      <vt:lpstr>Articulation Example</vt:lpstr>
      <vt:lpstr>Fluency Example</vt:lpstr>
      <vt:lpstr>Fluency Example</vt:lpstr>
      <vt:lpstr>Has This Ever Happened to You?</vt:lpstr>
      <vt:lpstr>Research, Tools, And Techniques That Align With IDEA:  State Tools, Professional Resources, Online Training, and Guidance.</vt:lpstr>
      <vt:lpstr>Observations</vt:lpstr>
      <vt:lpstr>Interviews</vt:lpstr>
      <vt:lpstr>Case History </vt:lpstr>
      <vt:lpstr>SLAM Cards</vt:lpstr>
      <vt:lpstr>PowerPoint Presentation</vt:lpstr>
      <vt:lpstr>Narrative Analysis for Picture Prompted Stories</vt:lpstr>
      <vt:lpstr>PowerPoint Presentation</vt:lpstr>
      <vt:lpstr>PowerPoint Presentation</vt:lpstr>
      <vt:lpstr>Language Tools and Techniques</vt:lpstr>
      <vt:lpstr>Articulation Tools</vt:lpstr>
      <vt:lpstr>Dynamic Assessment Tools</vt:lpstr>
      <vt:lpstr>Tier 2 Vocabulary</vt:lpstr>
      <vt:lpstr>PowerPoint Presentation</vt:lpstr>
      <vt:lpstr>The Impact of Poverty</vt:lpstr>
      <vt:lpstr>Language Variation and Dialect</vt:lpstr>
      <vt:lpstr>Language Sample Analysis (LSA)</vt:lpstr>
      <vt:lpstr>Dynamic Assessment </vt:lpstr>
      <vt:lpstr>Dialogue with others about tools or techniques you use to analyze and document educational impact.</vt:lpstr>
      <vt:lpstr>Access Online Tools and Resources to Strengthen Evaluation Practices</vt:lpstr>
      <vt:lpstr>Assessing Educational Impact and Need For Specially Designed Instruction</vt:lpstr>
      <vt:lpstr>Critical Evaluation Practices</vt:lpstr>
      <vt:lpstr>Critical Questions for Teachers</vt:lpstr>
      <vt:lpstr>We Are Part of the Team</vt:lpstr>
      <vt:lpstr>Thank you  for  joining us Today!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the Award Goes To...  School SLPs for Their Work on Assessing Educational Impact</dc:title>
  <dc:creator>Ireland, Marie (DOE)</dc:creator>
  <cp:lastModifiedBy>MArie</cp:lastModifiedBy>
  <cp:revision>70</cp:revision>
  <cp:lastPrinted>2017-11-02T14:53:18Z</cp:lastPrinted>
  <dcterms:created xsi:type="dcterms:W3CDTF">2017-09-26T18:39:59Z</dcterms:created>
  <dcterms:modified xsi:type="dcterms:W3CDTF">2017-11-10T18:43:16Z</dcterms:modified>
</cp:coreProperties>
</file>